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82" r:id="rId4"/>
    <p:sldId id="283" r:id="rId5"/>
    <p:sldId id="284" r:id="rId6"/>
    <p:sldId id="286" r:id="rId7"/>
    <p:sldId id="291" r:id="rId8"/>
    <p:sldId id="285" r:id="rId9"/>
    <p:sldId id="287" r:id="rId10"/>
    <p:sldId id="289" r:id="rId11"/>
    <p:sldId id="290" r:id="rId12"/>
    <p:sldId id="292" r:id="rId13"/>
    <p:sldId id="293" r:id="rId14"/>
    <p:sldId id="294" r:id="rId15"/>
    <p:sldId id="295" r:id="rId16"/>
    <p:sldId id="308" r:id="rId17"/>
  </p:sldIdLst>
  <p:sldSz cx="9144000" cy="5143500" type="screen16x9"/>
  <p:notesSz cx="6888163" cy="100203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AEAEA"/>
    <a:srgbClr val="EEEEEE"/>
    <a:srgbClr val="E6E6E6"/>
    <a:srgbClr val="F0F0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6230" autoAdjust="0"/>
    <p:restoredTop sz="94660"/>
  </p:normalViewPr>
  <p:slideViewPr>
    <p:cSldViewPr>
      <p:cViewPr>
        <p:scale>
          <a:sx n="125" d="100"/>
          <a:sy n="125" d="100"/>
        </p:scale>
        <p:origin x="-750" y="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F7F105-3858-4E50-A1B6-1D6A29A2523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6030AD-0C91-4B81-A540-BE158183802E}">
      <dgm:prSet phldrT="[Text]" custT="1"/>
      <dgm:spPr/>
      <dgm:t>
        <a:bodyPr/>
        <a:lstStyle/>
        <a:p>
          <a:r>
            <a:rPr lang="pl-PL" sz="1050" b="1" dirty="0"/>
            <a:t>BROŃ STRZELECKA</a:t>
          </a:r>
          <a:endParaRPr lang="en-US" sz="1050" b="1" dirty="0"/>
        </a:p>
      </dgm:t>
    </dgm:pt>
    <dgm:pt modelId="{E8A58266-9CDB-430F-80A9-E48047C07F41}" type="parTrans" cxnId="{881A426B-9B8D-4DC6-8F19-E8E42D719EFA}">
      <dgm:prSet/>
      <dgm:spPr/>
      <dgm:t>
        <a:bodyPr/>
        <a:lstStyle/>
        <a:p>
          <a:endParaRPr lang="en-US"/>
        </a:p>
      </dgm:t>
    </dgm:pt>
    <dgm:pt modelId="{1B5BB924-F7EF-4D86-B812-672D93DCDFFD}" type="sibTrans" cxnId="{881A426B-9B8D-4DC6-8F19-E8E42D719EFA}">
      <dgm:prSet/>
      <dgm:spPr/>
      <dgm:t>
        <a:bodyPr/>
        <a:lstStyle/>
        <a:p>
          <a:endParaRPr lang="en-US"/>
        </a:p>
      </dgm:t>
    </dgm:pt>
    <dgm:pt modelId="{28F4DEEB-ACD1-4034-8B43-5BBFCC12D9E5}" type="asst">
      <dgm:prSet phldrT="[Text]" custT="1"/>
      <dgm:spPr/>
      <dgm:t>
        <a:bodyPr/>
        <a:lstStyle/>
        <a:p>
          <a:r>
            <a:rPr lang="pl-PL" sz="1050" b="1" dirty="0"/>
            <a:t>NIEAUTOMATYCZNA</a:t>
          </a:r>
        </a:p>
      </dgm:t>
    </dgm:pt>
    <dgm:pt modelId="{2FC1D8F6-1842-4639-9C30-95D4C4552CBC}" type="parTrans" cxnId="{3FF85539-532F-4EEE-97A2-EE1FD9C31260}">
      <dgm:prSet/>
      <dgm:spPr/>
      <dgm:t>
        <a:bodyPr/>
        <a:lstStyle/>
        <a:p>
          <a:endParaRPr lang="en-US" sz="2000" b="1"/>
        </a:p>
      </dgm:t>
    </dgm:pt>
    <dgm:pt modelId="{B49BCFAD-E492-4FEE-A4BB-68E9638F3D3F}" type="sibTrans" cxnId="{3FF85539-532F-4EEE-97A2-EE1FD9C31260}">
      <dgm:prSet/>
      <dgm:spPr/>
      <dgm:t>
        <a:bodyPr/>
        <a:lstStyle/>
        <a:p>
          <a:endParaRPr lang="en-US"/>
        </a:p>
      </dgm:t>
    </dgm:pt>
    <dgm:pt modelId="{A988E03A-9BAF-4F49-AD35-E84D80376D7F}" type="asst">
      <dgm:prSet phldrT="[Text]" custT="1"/>
      <dgm:spPr/>
      <dgm:t>
        <a:bodyPr/>
        <a:lstStyle/>
        <a:p>
          <a:r>
            <a:rPr lang="pl-PL" sz="1050" b="1" dirty="0"/>
            <a:t>AUTOMATYCZNA</a:t>
          </a:r>
          <a:endParaRPr lang="en-US" sz="1050" b="1" dirty="0"/>
        </a:p>
      </dgm:t>
    </dgm:pt>
    <dgm:pt modelId="{06E47A20-03B0-4F35-8770-4790013552A7}" type="parTrans" cxnId="{E0AC6BD0-9102-42EE-B8BD-9BCFF485DD4F}">
      <dgm:prSet/>
      <dgm:spPr/>
      <dgm:t>
        <a:bodyPr/>
        <a:lstStyle/>
        <a:p>
          <a:endParaRPr lang="en-US" sz="2000" b="1"/>
        </a:p>
      </dgm:t>
    </dgm:pt>
    <dgm:pt modelId="{C60C5B3A-75DB-4BC3-AD7C-BBD6414814EA}" type="sibTrans" cxnId="{E0AC6BD0-9102-42EE-B8BD-9BCFF485DD4F}">
      <dgm:prSet/>
      <dgm:spPr/>
      <dgm:t>
        <a:bodyPr/>
        <a:lstStyle/>
        <a:p>
          <a:endParaRPr lang="en-US"/>
        </a:p>
      </dgm:t>
    </dgm:pt>
    <dgm:pt modelId="{B569BE64-C70C-44ED-8847-99135FB5FB3B}">
      <dgm:prSet custT="1"/>
      <dgm:spPr/>
      <dgm:t>
        <a:bodyPr/>
        <a:lstStyle/>
        <a:p>
          <a:r>
            <a:rPr lang="pl-PL" sz="1050" b="1" dirty="0"/>
            <a:t>JEDNOSTRZAŁOWA</a:t>
          </a:r>
          <a:endParaRPr lang="en-US" sz="1050" b="1" dirty="0"/>
        </a:p>
      </dgm:t>
    </dgm:pt>
    <dgm:pt modelId="{8CED53DA-3545-4571-9199-4C07C8E41E7F}" type="parTrans" cxnId="{472EC2DF-5FAD-45B6-9111-06ADEDCBC133}">
      <dgm:prSet/>
      <dgm:spPr/>
      <dgm:t>
        <a:bodyPr/>
        <a:lstStyle/>
        <a:p>
          <a:endParaRPr lang="en-US" sz="2000" b="1"/>
        </a:p>
      </dgm:t>
    </dgm:pt>
    <dgm:pt modelId="{B5EAB741-5362-4F8C-82A9-08012BE4CCB3}" type="sibTrans" cxnId="{472EC2DF-5FAD-45B6-9111-06ADEDCBC133}">
      <dgm:prSet/>
      <dgm:spPr/>
      <dgm:t>
        <a:bodyPr/>
        <a:lstStyle/>
        <a:p>
          <a:endParaRPr lang="en-US"/>
        </a:p>
      </dgm:t>
    </dgm:pt>
    <dgm:pt modelId="{D2B89C07-A309-4926-B364-BA853974D213}">
      <dgm:prSet custT="1"/>
      <dgm:spPr/>
      <dgm:t>
        <a:bodyPr/>
        <a:lstStyle/>
        <a:p>
          <a:r>
            <a:rPr lang="pl-PL" sz="1050" b="1" dirty="0"/>
            <a:t>POWTARZALNA</a:t>
          </a:r>
          <a:endParaRPr lang="en-US" sz="1050" b="1" dirty="0"/>
        </a:p>
      </dgm:t>
    </dgm:pt>
    <dgm:pt modelId="{2C337383-96B7-4E9D-9042-EF1886A709EC}" type="parTrans" cxnId="{44E77239-496F-45F3-95EE-5DE9F917A9A9}">
      <dgm:prSet/>
      <dgm:spPr/>
      <dgm:t>
        <a:bodyPr/>
        <a:lstStyle/>
        <a:p>
          <a:endParaRPr lang="en-US" sz="2000" b="1"/>
        </a:p>
      </dgm:t>
    </dgm:pt>
    <dgm:pt modelId="{373F3895-EEBA-445E-8BCE-A6ABF7F22442}" type="sibTrans" cxnId="{44E77239-496F-45F3-95EE-5DE9F917A9A9}">
      <dgm:prSet/>
      <dgm:spPr/>
      <dgm:t>
        <a:bodyPr/>
        <a:lstStyle/>
        <a:p>
          <a:endParaRPr lang="en-US"/>
        </a:p>
      </dgm:t>
    </dgm:pt>
    <dgm:pt modelId="{4B42683E-A8B8-4919-900D-9B12EF795D5A}">
      <dgm:prSet custT="1"/>
      <dgm:spPr/>
      <dgm:t>
        <a:bodyPr/>
        <a:lstStyle/>
        <a:p>
          <a:r>
            <a:rPr lang="pl-PL" sz="1050" b="1" dirty="0"/>
            <a:t>SAMOPOWTARZALNA</a:t>
          </a:r>
          <a:endParaRPr lang="en-US" sz="1050" b="1" dirty="0"/>
        </a:p>
      </dgm:t>
    </dgm:pt>
    <dgm:pt modelId="{ABED1F90-BFD7-4584-A846-20790D28735F}" type="parTrans" cxnId="{76360FF4-AD23-492D-BCC2-644680B6D405}">
      <dgm:prSet/>
      <dgm:spPr/>
      <dgm:t>
        <a:bodyPr/>
        <a:lstStyle/>
        <a:p>
          <a:endParaRPr lang="en-US" sz="2000" b="1"/>
        </a:p>
      </dgm:t>
    </dgm:pt>
    <dgm:pt modelId="{72945054-248A-4F44-925B-A5BE0A9943DE}" type="sibTrans" cxnId="{76360FF4-AD23-492D-BCC2-644680B6D405}">
      <dgm:prSet/>
      <dgm:spPr/>
      <dgm:t>
        <a:bodyPr/>
        <a:lstStyle/>
        <a:p>
          <a:endParaRPr lang="en-US"/>
        </a:p>
      </dgm:t>
    </dgm:pt>
    <dgm:pt modelId="{18A5DD23-7D64-4177-AAE9-FBE0D9C4E8C8}">
      <dgm:prSet custT="1"/>
      <dgm:spPr/>
      <dgm:t>
        <a:bodyPr/>
        <a:lstStyle/>
        <a:p>
          <a:r>
            <a:rPr lang="pl-PL" sz="1050" b="1" dirty="0"/>
            <a:t>SAMOCZYNNA</a:t>
          </a:r>
          <a:endParaRPr lang="en-US" sz="1050" b="1" dirty="0"/>
        </a:p>
      </dgm:t>
    </dgm:pt>
    <dgm:pt modelId="{C01BDF4A-0FB4-4371-8C12-E6D45F5B934B}" type="parTrans" cxnId="{14688670-845C-4985-9F9F-DF1E9FEE6CEB}">
      <dgm:prSet/>
      <dgm:spPr/>
      <dgm:t>
        <a:bodyPr/>
        <a:lstStyle/>
        <a:p>
          <a:endParaRPr lang="en-US" sz="2000" b="1"/>
        </a:p>
      </dgm:t>
    </dgm:pt>
    <dgm:pt modelId="{0BE17BC8-A1B3-41CD-B87D-BB90BAAA7D78}" type="sibTrans" cxnId="{14688670-845C-4985-9F9F-DF1E9FEE6CEB}">
      <dgm:prSet/>
      <dgm:spPr/>
      <dgm:t>
        <a:bodyPr/>
        <a:lstStyle/>
        <a:p>
          <a:endParaRPr lang="en-US"/>
        </a:p>
      </dgm:t>
    </dgm:pt>
    <dgm:pt modelId="{72D8D33E-EC85-46B9-B4E5-9CAD1CE68DB3}">
      <dgm:prSet custT="1"/>
      <dgm:spPr/>
      <dgm:t>
        <a:bodyPr/>
        <a:lstStyle/>
        <a:p>
          <a:r>
            <a:rPr lang="pl-PL" sz="1050" b="1" dirty="0"/>
            <a:t>SAMOCZYNNO - SAMOPOWTARZALNA</a:t>
          </a:r>
          <a:endParaRPr lang="en-US" sz="1050" b="1" dirty="0"/>
        </a:p>
      </dgm:t>
    </dgm:pt>
    <dgm:pt modelId="{4B9A8A62-6AFB-453E-995F-B5FD84EEC7D2}" type="parTrans" cxnId="{1F16B775-BF02-4839-BCFA-66A870DE5EF4}">
      <dgm:prSet/>
      <dgm:spPr/>
      <dgm:t>
        <a:bodyPr/>
        <a:lstStyle/>
        <a:p>
          <a:endParaRPr lang="en-US" sz="2000" b="1"/>
        </a:p>
      </dgm:t>
    </dgm:pt>
    <dgm:pt modelId="{04EE05F2-4BF6-42E2-9A66-32B6B839CB56}" type="sibTrans" cxnId="{1F16B775-BF02-4839-BCFA-66A870DE5EF4}">
      <dgm:prSet/>
      <dgm:spPr/>
      <dgm:t>
        <a:bodyPr/>
        <a:lstStyle/>
        <a:p>
          <a:endParaRPr lang="en-US"/>
        </a:p>
      </dgm:t>
    </dgm:pt>
    <dgm:pt modelId="{7B561FF2-83BE-4297-8FAC-83FF77AA29B3}" type="pres">
      <dgm:prSet presAssocID="{D4F7F105-3858-4E50-A1B6-1D6A29A2523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36DB5DE-16DA-407E-8F34-EEF44372EB7D}" type="pres">
      <dgm:prSet presAssocID="{D4F7F105-3858-4E50-A1B6-1D6A29A25236}" presName="hierFlow" presStyleCnt="0"/>
      <dgm:spPr/>
    </dgm:pt>
    <dgm:pt modelId="{2C3A8458-55EB-4769-BE64-38F6BDFA2E1F}" type="pres">
      <dgm:prSet presAssocID="{D4F7F105-3858-4E50-A1B6-1D6A29A2523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00A12E9-1272-4086-8ABE-C7E206033DA5}" type="pres">
      <dgm:prSet presAssocID="{EE6030AD-0C91-4B81-A540-BE158183802E}" presName="Name14" presStyleCnt="0"/>
      <dgm:spPr/>
    </dgm:pt>
    <dgm:pt modelId="{D6DF1A72-8A62-48AE-B3C3-704D6DDF53A8}" type="pres">
      <dgm:prSet presAssocID="{EE6030AD-0C91-4B81-A540-BE158183802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9931C80-D0B5-48FE-B9D1-28A98E83A6AB}" type="pres">
      <dgm:prSet presAssocID="{EE6030AD-0C91-4B81-A540-BE158183802E}" presName="hierChild2" presStyleCnt="0"/>
      <dgm:spPr/>
    </dgm:pt>
    <dgm:pt modelId="{2C09ADBC-9B38-4782-B63B-A710DB16EB57}" type="pres">
      <dgm:prSet presAssocID="{2FC1D8F6-1842-4639-9C30-95D4C4552CBC}" presName="Name19" presStyleLbl="parChTrans1D2" presStyleIdx="0" presStyleCnt="2"/>
      <dgm:spPr/>
      <dgm:t>
        <a:bodyPr/>
        <a:lstStyle/>
        <a:p>
          <a:endParaRPr lang="pl-PL"/>
        </a:p>
      </dgm:t>
    </dgm:pt>
    <dgm:pt modelId="{B61B6070-B515-4E16-9C64-D7FFC47396EA}" type="pres">
      <dgm:prSet presAssocID="{28F4DEEB-ACD1-4034-8B43-5BBFCC12D9E5}" presName="Name21" presStyleCnt="0"/>
      <dgm:spPr/>
    </dgm:pt>
    <dgm:pt modelId="{D449ABD8-E605-41D1-A32A-F688AEA4879F}" type="pres">
      <dgm:prSet presAssocID="{28F4DEEB-ACD1-4034-8B43-5BBFCC12D9E5}" presName="level2Shape" presStyleLbl="asst1" presStyleIdx="0" presStyleCnt="2"/>
      <dgm:spPr/>
      <dgm:t>
        <a:bodyPr/>
        <a:lstStyle/>
        <a:p>
          <a:endParaRPr lang="pl-PL"/>
        </a:p>
      </dgm:t>
    </dgm:pt>
    <dgm:pt modelId="{5DD68434-F467-4953-B92F-A9EB4B46C731}" type="pres">
      <dgm:prSet presAssocID="{28F4DEEB-ACD1-4034-8B43-5BBFCC12D9E5}" presName="hierChild3" presStyleCnt="0"/>
      <dgm:spPr/>
    </dgm:pt>
    <dgm:pt modelId="{5D8D52EE-8B02-4F07-9C74-2FDB0C5E19BA}" type="pres">
      <dgm:prSet presAssocID="{8CED53DA-3545-4571-9199-4C07C8E41E7F}" presName="Name19" presStyleLbl="parChTrans1D3" presStyleIdx="0" presStyleCnt="5"/>
      <dgm:spPr/>
      <dgm:t>
        <a:bodyPr/>
        <a:lstStyle/>
        <a:p>
          <a:endParaRPr lang="pl-PL"/>
        </a:p>
      </dgm:t>
    </dgm:pt>
    <dgm:pt modelId="{55B46C35-4613-4402-8817-18B2123D5A2F}" type="pres">
      <dgm:prSet presAssocID="{B569BE64-C70C-44ED-8847-99135FB5FB3B}" presName="Name21" presStyleCnt="0"/>
      <dgm:spPr/>
    </dgm:pt>
    <dgm:pt modelId="{977D9F88-7823-42FF-BC2A-44DBD7F37381}" type="pres">
      <dgm:prSet presAssocID="{B569BE64-C70C-44ED-8847-99135FB5FB3B}" presName="level2Shape" presStyleLbl="node3" presStyleIdx="0" presStyleCnt="5"/>
      <dgm:spPr/>
      <dgm:t>
        <a:bodyPr/>
        <a:lstStyle/>
        <a:p>
          <a:endParaRPr lang="pl-PL"/>
        </a:p>
      </dgm:t>
    </dgm:pt>
    <dgm:pt modelId="{BAD8395B-95C1-4BEE-ACC8-E64CC50162A0}" type="pres">
      <dgm:prSet presAssocID="{B569BE64-C70C-44ED-8847-99135FB5FB3B}" presName="hierChild3" presStyleCnt="0"/>
      <dgm:spPr/>
    </dgm:pt>
    <dgm:pt modelId="{21F43442-DF79-4CBD-B565-764081A08C22}" type="pres">
      <dgm:prSet presAssocID="{2C337383-96B7-4E9D-9042-EF1886A709EC}" presName="Name19" presStyleLbl="parChTrans1D3" presStyleIdx="1" presStyleCnt="5"/>
      <dgm:spPr/>
      <dgm:t>
        <a:bodyPr/>
        <a:lstStyle/>
        <a:p>
          <a:endParaRPr lang="pl-PL"/>
        </a:p>
      </dgm:t>
    </dgm:pt>
    <dgm:pt modelId="{B3A5DDBF-DE27-4BDD-BFC1-59211562C289}" type="pres">
      <dgm:prSet presAssocID="{D2B89C07-A309-4926-B364-BA853974D213}" presName="Name21" presStyleCnt="0"/>
      <dgm:spPr/>
    </dgm:pt>
    <dgm:pt modelId="{5697BE8F-2EEA-4C16-9DBC-505BC280E9CF}" type="pres">
      <dgm:prSet presAssocID="{D2B89C07-A309-4926-B364-BA853974D213}" presName="level2Shape" presStyleLbl="node3" presStyleIdx="1" presStyleCnt="5"/>
      <dgm:spPr/>
      <dgm:t>
        <a:bodyPr/>
        <a:lstStyle/>
        <a:p>
          <a:endParaRPr lang="pl-PL"/>
        </a:p>
      </dgm:t>
    </dgm:pt>
    <dgm:pt modelId="{1DACD9A3-867E-4D40-B624-95A4C64C3269}" type="pres">
      <dgm:prSet presAssocID="{D2B89C07-A309-4926-B364-BA853974D213}" presName="hierChild3" presStyleCnt="0"/>
      <dgm:spPr/>
    </dgm:pt>
    <dgm:pt modelId="{E4010298-C4E1-4881-BB3C-A1289E2C21F2}" type="pres">
      <dgm:prSet presAssocID="{06E47A20-03B0-4F35-8770-4790013552A7}" presName="Name19" presStyleLbl="parChTrans1D2" presStyleIdx="1" presStyleCnt="2"/>
      <dgm:spPr/>
      <dgm:t>
        <a:bodyPr/>
        <a:lstStyle/>
        <a:p>
          <a:endParaRPr lang="pl-PL"/>
        </a:p>
      </dgm:t>
    </dgm:pt>
    <dgm:pt modelId="{6B99B69F-69F4-4E94-B16E-22055A6D6E65}" type="pres">
      <dgm:prSet presAssocID="{A988E03A-9BAF-4F49-AD35-E84D80376D7F}" presName="Name21" presStyleCnt="0"/>
      <dgm:spPr/>
    </dgm:pt>
    <dgm:pt modelId="{75126321-C6F3-47CB-9A43-EFE15D67AA36}" type="pres">
      <dgm:prSet presAssocID="{A988E03A-9BAF-4F49-AD35-E84D80376D7F}" presName="level2Shape" presStyleLbl="asst1" presStyleIdx="1" presStyleCnt="2"/>
      <dgm:spPr/>
      <dgm:t>
        <a:bodyPr/>
        <a:lstStyle/>
        <a:p>
          <a:endParaRPr lang="pl-PL"/>
        </a:p>
      </dgm:t>
    </dgm:pt>
    <dgm:pt modelId="{E2AF1D04-E270-415E-A86F-C02643B82C27}" type="pres">
      <dgm:prSet presAssocID="{A988E03A-9BAF-4F49-AD35-E84D80376D7F}" presName="hierChild3" presStyleCnt="0"/>
      <dgm:spPr/>
    </dgm:pt>
    <dgm:pt modelId="{040D5904-776F-4FF3-92B7-F0A751B9291C}" type="pres">
      <dgm:prSet presAssocID="{ABED1F90-BFD7-4584-A846-20790D28735F}" presName="Name19" presStyleLbl="parChTrans1D3" presStyleIdx="2" presStyleCnt="5"/>
      <dgm:spPr/>
      <dgm:t>
        <a:bodyPr/>
        <a:lstStyle/>
        <a:p>
          <a:endParaRPr lang="pl-PL"/>
        </a:p>
      </dgm:t>
    </dgm:pt>
    <dgm:pt modelId="{68AED361-1454-49FF-A457-9B2F2BB788B1}" type="pres">
      <dgm:prSet presAssocID="{4B42683E-A8B8-4919-900D-9B12EF795D5A}" presName="Name21" presStyleCnt="0"/>
      <dgm:spPr/>
    </dgm:pt>
    <dgm:pt modelId="{E897B8DE-2AA9-43F6-B739-189B2078EA8C}" type="pres">
      <dgm:prSet presAssocID="{4B42683E-A8B8-4919-900D-9B12EF795D5A}" presName="level2Shape" presStyleLbl="node3" presStyleIdx="2" presStyleCnt="5"/>
      <dgm:spPr/>
      <dgm:t>
        <a:bodyPr/>
        <a:lstStyle/>
        <a:p>
          <a:endParaRPr lang="pl-PL"/>
        </a:p>
      </dgm:t>
    </dgm:pt>
    <dgm:pt modelId="{7C37A599-59C3-4274-BD0F-619D821B185B}" type="pres">
      <dgm:prSet presAssocID="{4B42683E-A8B8-4919-900D-9B12EF795D5A}" presName="hierChild3" presStyleCnt="0"/>
      <dgm:spPr/>
    </dgm:pt>
    <dgm:pt modelId="{1F8EA854-807A-4432-8A4B-3FBBB0DC231C}" type="pres">
      <dgm:prSet presAssocID="{C01BDF4A-0FB4-4371-8C12-E6D45F5B934B}" presName="Name19" presStyleLbl="parChTrans1D3" presStyleIdx="3" presStyleCnt="5"/>
      <dgm:spPr/>
      <dgm:t>
        <a:bodyPr/>
        <a:lstStyle/>
        <a:p>
          <a:endParaRPr lang="pl-PL"/>
        </a:p>
      </dgm:t>
    </dgm:pt>
    <dgm:pt modelId="{64C67027-81A7-47E2-8752-721601449091}" type="pres">
      <dgm:prSet presAssocID="{18A5DD23-7D64-4177-AAE9-FBE0D9C4E8C8}" presName="Name21" presStyleCnt="0"/>
      <dgm:spPr/>
    </dgm:pt>
    <dgm:pt modelId="{B5F1D6C4-7A5D-4760-A93F-8BB8453B2FEA}" type="pres">
      <dgm:prSet presAssocID="{18A5DD23-7D64-4177-AAE9-FBE0D9C4E8C8}" presName="level2Shape" presStyleLbl="node3" presStyleIdx="3" presStyleCnt="5"/>
      <dgm:spPr/>
      <dgm:t>
        <a:bodyPr/>
        <a:lstStyle/>
        <a:p>
          <a:endParaRPr lang="pl-PL"/>
        </a:p>
      </dgm:t>
    </dgm:pt>
    <dgm:pt modelId="{F653B228-1D17-46C9-B3AB-0992450D3663}" type="pres">
      <dgm:prSet presAssocID="{18A5DD23-7D64-4177-AAE9-FBE0D9C4E8C8}" presName="hierChild3" presStyleCnt="0"/>
      <dgm:spPr/>
    </dgm:pt>
    <dgm:pt modelId="{00A9FF73-6163-4481-9CC2-6ECFCF0789A9}" type="pres">
      <dgm:prSet presAssocID="{4B9A8A62-6AFB-453E-995F-B5FD84EEC7D2}" presName="Name19" presStyleLbl="parChTrans1D3" presStyleIdx="4" presStyleCnt="5"/>
      <dgm:spPr/>
      <dgm:t>
        <a:bodyPr/>
        <a:lstStyle/>
        <a:p>
          <a:endParaRPr lang="pl-PL"/>
        </a:p>
      </dgm:t>
    </dgm:pt>
    <dgm:pt modelId="{C0992115-61D9-4529-A2BD-9A2EC19E3247}" type="pres">
      <dgm:prSet presAssocID="{72D8D33E-EC85-46B9-B4E5-9CAD1CE68DB3}" presName="Name21" presStyleCnt="0"/>
      <dgm:spPr/>
    </dgm:pt>
    <dgm:pt modelId="{11626890-B5EF-4780-AD4E-77BBD0DB574F}" type="pres">
      <dgm:prSet presAssocID="{72D8D33E-EC85-46B9-B4E5-9CAD1CE68DB3}" presName="level2Shape" presStyleLbl="node3" presStyleIdx="4" presStyleCnt="5"/>
      <dgm:spPr/>
      <dgm:t>
        <a:bodyPr/>
        <a:lstStyle/>
        <a:p>
          <a:endParaRPr lang="pl-PL"/>
        </a:p>
      </dgm:t>
    </dgm:pt>
    <dgm:pt modelId="{30F71BBE-8C62-4AED-AFED-E61E54CE2067}" type="pres">
      <dgm:prSet presAssocID="{72D8D33E-EC85-46B9-B4E5-9CAD1CE68DB3}" presName="hierChild3" presStyleCnt="0"/>
      <dgm:spPr/>
    </dgm:pt>
    <dgm:pt modelId="{5C903ECC-9388-452D-AF1B-B6FC937F501F}" type="pres">
      <dgm:prSet presAssocID="{D4F7F105-3858-4E50-A1B6-1D6A29A25236}" presName="bgShapesFlow" presStyleCnt="0"/>
      <dgm:spPr/>
    </dgm:pt>
  </dgm:ptLst>
  <dgm:cxnLst>
    <dgm:cxn modelId="{DA90CDAC-064B-4F6F-8A21-B8F18ED87D12}" type="presOf" srcId="{D4F7F105-3858-4E50-A1B6-1D6A29A25236}" destId="{7B561FF2-83BE-4297-8FAC-83FF77AA29B3}" srcOrd="0" destOrd="0" presId="urn:microsoft.com/office/officeart/2005/8/layout/hierarchy6"/>
    <dgm:cxn modelId="{B959D264-0B5B-4F04-8CDF-A5D25F1EF10F}" type="presOf" srcId="{A988E03A-9BAF-4F49-AD35-E84D80376D7F}" destId="{75126321-C6F3-47CB-9A43-EFE15D67AA36}" srcOrd="0" destOrd="0" presId="urn:microsoft.com/office/officeart/2005/8/layout/hierarchy6"/>
    <dgm:cxn modelId="{44E77239-496F-45F3-95EE-5DE9F917A9A9}" srcId="{28F4DEEB-ACD1-4034-8B43-5BBFCC12D9E5}" destId="{D2B89C07-A309-4926-B364-BA853974D213}" srcOrd="1" destOrd="0" parTransId="{2C337383-96B7-4E9D-9042-EF1886A709EC}" sibTransId="{373F3895-EEBA-445E-8BCE-A6ABF7F22442}"/>
    <dgm:cxn modelId="{5B2E68EC-4560-4138-95C6-7FBD50EFE7BE}" type="presOf" srcId="{C01BDF4A-0FB4-4371-8C12-E6D45F5B934B}" destId="{1F8EA854-807A-4432-8A4B-3FBBB0DC231C}" srcOrd="0" destOrd="0" presId="urn:microsoft.com/office/officeart/2005/8/layout/hierarchy6"/>
    <dgm:cxn modelId="{881A426B-9B8D-4DC6-8F19-E8E42D719EFA}" srcId="{D4F7F105-3858-4E50-A1B6-1D6A29A25236}" destId="{EE6030AD-0C91-4B81-A540-BE158183802E}" srcOrd="0" destOrd="0" parTransId="{E8A58266-9CDB-430F-80A9-E48047C07F41}" sibTransId="{1B5BB924-F7EF-4D86-B812-672D93DCDFFD}"/>
    <dgm:cxn modelId="{7BC3EE5A-AC71-43CE-BBCB-39A594B63FFC}" type="presOf" srcId="{EE6030AD-0C91-4B81-A540-BE158183802E}" destId="{D6DF1A72-8A62-48AE-B3C3-704D6DDF53A8}" srcOrd="0" destOrd="0" presId="urn:microsoft.com/office/officeart/2005/8/layout/hierarchy6"/>
    <dgm:cxn modelId="{14688670-845C-4985-9F9F-DF1E9FEE6CEB}" srcId="{A988E03A-9BAF-4F49-AD35-E84D80376D7F}" destId="{18A5DD23-7D64-4177-AAE9-FBE0D9C4E8C8}" srcOrd="1" destOrd="0" parTransId="{C01BDF4A-0FB4-4371-8C12-E6D45F5B934B}" sibTransId="{0BE17BC8-A1B3-41CD-B87D-BB90BAAA7D78}"/>
    <dgm:cxn modelId="{5D6741DE-1A48-43BF-8D53-FAD11F10CB8D}" type="presOf" srcId="{4B42683E-A8B8-4919-900D-9B12EF795D5A}" destId="{E897B8DE-2AA9-43F6-B739-189B2078EA8C}" srcOrd="0" destOrd="0" presId="urn:microsoft.com/office/officeart/2005/8/layout/hierarchy6"/>
    <dgm:cxn modelId="{27457D75-9094-491E-961A-9E335F63B69E}" type="presOf" srcId="{D2B89C07-A309-4926-B364-BA853974D213}" destId="{5697BE8F-2EEA-4C16-9DBC-505BC280E9CF}" srcOrd="0" destOrd="0" presId="urn:microsoft.com/office/officeart/2005/8/layout/hierarchy6"/>
    <dgm:cxn modelId="{76360FF4-AD23-492D-BCC2-644680B6D405}" srcId="{A988E03A-9BAF-4F49-AD35-E84D80376D7F}" destId="{4B42683E-A8B8-4919-900D-9B12EF795D5A}" srcOrd="0" destOrd="0" parTransId="{ABED1F90-BFD7-4584-A846-20790D28735F}" sibTransId="{72945054-248A-4F44-925B-A5BE0A9943DE}"/>
    <dgm:cxn modelId="{906D2B4F-8579-4854-86B1-69A7BE204C01}" type="presOf" srcId="{06E47A20-03B0-4F35-8770-4790013552A7}" destId="{E4010298-C4E1-4881-BB3C-A1289E2C21F2}" srcOrd="0" destOrd="0" presId="urn:microsoft.com/office/officeart/2005/8/layout/hierarchy6"/>
    <dgm:cxn modelId="{EA2321F1-8903-49EF-97C4-B71BBCB96E12}" type="presOf" srcId="{18A5DD23-7D64-4177-AAE9-FBE0D9C4E8C8}" destId="{B5F1D6C4-7A5D-4760-A93F-8BB8453B2FEA}" srcOrd="0" destOrd="0" presId="urn:microsoft.com/office/officeart/2005/8/layout/hierarchy6"/>
    <dgm:cxn modelId="{954DF485-57AF-47E7-BBA7-C326B31D8624}" type="presOf" srcId="{ABED1F90-BFD7-4584-A846-20790D28735F}" destId="{040D5904-776F-4FF3-92B7-F0A751B9291C}" srcOrd="0" destOrd="0" presId="urn:microsoft.com/office/officeart/2005/8/layout/hierarchy6"/>
    <dgm:cxn modelId="{565B5F10-847B-4521-8DD4-C1D77516C89A}" type="presOf" srcId="{2FC1D8F6-1842-4639-9C30-95D4C4552CBC}" destId="{2C09ADBC-9B38-4782-B63B-A710DB16EB57}" srcOrd="0" destOrd="0" presId="urn:microsoft.com/office/officeart/2005/8/layout/hierarchy6"/>
    <dgm:cxn modelId="{71A3008A-52CA-46BC-9BB6-4E22F60D9941}" type="presOf" srcId="{2C337383-96B7-4E9D-9042-EF1886A709EC}" destId="{21F43442-DF79-4CBD-B565-764081A08C22}" srcOrd="0" destOrd="0" presId="urn:microsoft.com/office/officeart/2005/8/layout/hierarchy6"/>
    <dgm:cxn modelId="{3FF85539-532F-4EEE-97A2-EE1FD9C31260}" srcId="{EE6030AD-0C91-4B81-A540-BE158183802E}" destId="{28F4DEEB-ACD1-4034-8B43-5BBFCC12D9E5}" srcOrd="0" destOrd="0" parTransId="{2FC1D8F6-1842-4639-9C30-95D4C4552CBC}" sibTransId="{B49BCFAD-E492-4FEE-A4BB-68E9638F3D3F}"/>
    <dgm:cxn modelId="{472EC2DF-5FAD-45B6-9111-06ADEDCBC133}" srcId="{28F4DEEB-ACD1-4034-8B43-5BBFCC12D9E5}" destId="{B569BE64-C70C-44ED-8847-99135FB5FB3B}" srcOrd="0" destOrd="0" parTransId="{8CED53DA-3545-4571-9199-4C07C8E41E7F}" sibTransId="{B5EAB741-5362-4F8C-82A9-08012BE4CCB3}"/>
    <dgm:cxn modelId="{1F16B775-BF02-4839-BCFA-66A870DE5EF4}" srcId="{A988E03A-9BAF-4F49-AD35-E84D80376D7F}" destId="{72D8D33E-EC85-46B9-B4E5-9CAD1CE68DB3}" srcOrd="2" destOrd="0" parTransId="{4B9A8A62-6AFB-453E-995F-B5FD84EEC7D2}" sibTransId="{04EE05F2-4BF6-42E2-9A66-32B6B839CB56}"/>
    <dgm:cxn modelId="{EDE703E5-18B3-438C-843B-7F9A3BA5E1FA}" type="presOf" srcId="{72D8D33E-EC85-46B9-B4E5-9CAD1CE68DB3}" destId="{11626890-B5EF-4780-AD4E-77BBD0DB574F}" srcOrd="0" destOrd="0" presId="urn:microsoft.com/office/officeart/2005/8/layout/hierarchy6"/>
    <dgm:cxn modelId="{A7AF294B-2E7A-4A08-9AE6-91438C8ABE86}" type="presOf" srcId="{4B9A8A62-6AFB-453E-995F-B5FD84EEC7D2}" destId="{00A9FF73-6163-4481-9CC2-6ECFCF0789A9}" srcOrd="0" destOrd="0" presId="urn:microsoft.com/office/officeart/2005/8/layout/hierarchy6"/>
    <dgm:cxn modelId="{69F7258A-FED6-4F3A-97F6-156A2424263C}" type="presOf" srcId="{8CED53DA-3545-4571-9199-4C07C8E41E7F}" destId="{5D8D52EE-8B02-4F07-9C74-2FDB0C5E19BA}" srcOrd="0" destOrd="0" presId="urn:microsoft.com/office/officeart/2005/8/layout/hierarchy6"/>
    <dgm:cxn modelId="{E0AC6BD0-9102-42EE-B8BD-9BCFF485DD4F}" srcId="{EE6030AD-0C91-4B81-A540-BE158183802E}" destId="{A988E03A-9BAF-4F49-AD35-E84D80376D7F}" srcOrd="1" destOrd="0" parTransId="{06E47A20-03B0-4F35-8770-4790013552A7}" sibTransId="{C60C5B3A-75DB-4BC3-AD7C-BBD6414814EA}"/>
    <dgm:cxn modelId="{2C79A597-B921-40E7-8DDF-141F25E95D23}" type="presOf" srcId="{28F4DEEB-ACD1-4034-8B43-5BBFCC12D9E5}" destId="{D449ABD8-E605-41D1-A32A-F688AEA4879F}" srcOrd="0" destOrd="0" presId="urn:microsoft.com/office/officeart/2005/8/layout/hierarchy6"/>
    <dgm:cxn modelId="{9AEC3987-AD70-4A4D-904E-D00F43B2D20B}" type="presOf" srcId="{B569BE64-C70C-44ED-8847-99135FB5FB3B}" destId="{977D9F88-7823-42FF-BC2A-44DBD7F37381}" srcOrd="0" destOrd="0" presId="urn:microsoft.com/office/officeart/2005/8/layout/hierarchy6"/>
    <dgm:cxn modelId="{ACBD5016-305C-4E36-A3A7-B7365D4DAA66}" type="presParOf" srcId="{7B561FF2-83BE-4297-8FAC-83FF77AA29B3}" destId="{536DB5DE-16DA-407E-8F34-EEF44372EB7D}" srcOrd="0" destOrd="0" presId="urn:microsoft.com/office/officeart/2005/8/layout/hierarchy6"/>
    <dgm:cxn modelId="{877BF16C-5A47-4F9A-A09C-76649E5B2D8A}" type="presParOf" srcId="{536DB5DE-16DA-407E-8F34-EEF44372EB7D}" destId="{2C3A8458-55EB-4769-BE64-38F6BDFA2E1F}" srcOrd="0" destOrd="0" presId="urn:microsoft.com/office/officeart/2005/8/layout/hierarchy6"/>
    <dgm:cxn modelId="{8D89EAD7-1DB7-46EB-8303-2E08B574D46D}" type="presParOf" srcId="{2C3A8458-55EB-4769-BE64-38F6BDFA2E1F}" destId="{800A12E9-1272-4086-8ABE-C7E206033DA5}" srcOrd="0" destOrd="0" presId="urn:microsoft.com/office/officeart/2005/8/layout/hierarchy6"/>
    <dgm:cxn modelId="{3FEA821E-6B42-4919-B840-EB08CE5FF72B}" type="presParOf" srcId="{800A12E9-1272-4086-8ABE-C7E206033DA5}" destId="{D6DF1A72-8A62-48AE-B3C3-704D6DDF53A8}" srcOrd="0" destOrd="0" presId="urn:microsoft.com/office/officeart/2005/8/layout/hierarchy6"/>
    <dgm:cxn modelId="{9FFAC942-CDEE-4CFA-A9F9-63AE92645C0F}" type="presParOf" srcId="{800A12E9-1272-4086-8ABE-C7E206033DA5}" destId="{69931C80-D0B5-48FE-B9D1-28A98E83A6AB}" srcOrd="1" destOrd="0" presId="urn:microsoft.com/office/officeart/2005/8/layout/hierarchy6"/>
    <dgm:cxn modelId="{B43A7AE6-5DF3-4462-ACF4-857CA31615E2}" type="presParOf" srcId="{69931C80-D0B5-48FE-B9D1-28A98E83A6AB}" destId="{2C09ADBC-9B38-4782-B63B-A710DB16EB57}" srcOrd="0" destOrd="0" presId="urn:microsoft.com/office/officeart/2005/8/layout/hierarchy6"/>
    <dgm:cxn modelId="{3C7B37EF-976B-43A8-ABB1-B9F99B49A35B}" type="presParOf" srcId="{69931C80-D0B5-48FE-B9D1-28A98E83A6AB}" destId="{B61B6070-B515-4E16-9C64-D7FFC47396EA}" srcOrd="1" destOrd="0" presId="urn:microsoft.com/office/officeart/2005/8/layout/hierarchy6"/>
    <dgm:cxn modelId="{5798B781-05D1-4E53-B9B2-AD697B1111F7}" type="presParOf" srcId="{B61B6070-B515-4E16-9C64-D7FFC47396EA}" destId="{D449ABD8-E605-41D1-A32A-F688AEA4879F}" srcOrd="0" destOrd="0" presId="urn:microsoft.com/office/officeart/2005/8/layout/hierarchy6"/>
    <dgm:cxn modelId="{9EFF7649-D4A8-420F-94AC-D02BDA60925F}" type="presParOf" srcId="{B61B6070-B515-4E16-9C64-D7FFC47396EA}" destId="{5DD68434-F467-4953-B92F-A9EB4B46C731}" srcOrd="1" destOrd="0" presId="urn:microsoft.com/office/officeart/2005/8/layout/hierarchy6"/>
    <dgm:cxn modelId="{068ED742-425C-4838-A8BE-BE0FFAE990E4}" type="presParOf" srcId="{5DD68434-F467-4953-B92F-A9EB4B46C731}" destId="{5D8D52EE-8B02-4F07-9C74-2FDB0C5E19BA}" srcOrd="0" destOrd="0" presId="urn:microsoft.com/office/officeart/2005/8/layout/hierarchy6"/>
    <dgm:cxn modelId="{ED6A2B4C-8418-4C00-B040-013F3652F56D}" type="presParOf" srcId="{5DD68434-F467-4953-B92F-A9EB4B46C731}" destId="{55B46C35-4613-4402-8817-18B2123D5A2F}" srcOrd="1" destOrd="0" presId="urn:microsoft.com/office/officeart/2005/8/layout/hierarchy6"/>
    <dgm:cxn modelId="{7B29F590-0218-489E-BCEA-C453508B41C1}" type="presParOf" srcId="{55B46C35-4613-4402-8817-18B2123D5A2F}" destId="{977D9F88-7823-42FF-BC2A-44DBD7F37381}" srcOrd="0" destOrd="0" presId="urn:microsoft.com/office/officeart/2005/8/layout/hierarchy6"/>
    <dgm:cxn modelId="{F2DE7A04-704E-4F13-BC5C-5456E724FE2C}" type="presParOf" srcId="{55B46C35-4613-4402-8817-18B2123D5A2F}" destId="{BAD8395B-95C1-4BEE-ACC8-E64CC50162A0}" srcOrd="1" destOrd="0" presId="urn:microsoft.com/office/officeart/2005/8/layout/hierarchy6"/>
    <dgm:cxn modelId="{77E0532A-3209-42FC-92AF-573FDA7367ED}" type="presParOf" srcId="{5DD68434-F467-4953-B92F-A9EB4B46C731}" destId="{21F43442-DF79-4CBD-B565-764081A08C22}" srcOrd="2" destOrd="0" presId="urn:microsoft.com/office/officeart/2005/8/layout/hierarchy6"/>
    <dgm:cxn modelId="{C0654430-F20B-4A07-A026-0DCC7BE19016}" type="presParOf" srcId="{5DD68434-F467-4953-B92F-A9EB4B46C731}" destId="{B3A5DDBF-DE27-4BDD-BFC1-59211562C289}" srcOrd="3" destOrd="0" presId="urn:microsoft.com/office/officeart/2005/8/layout/hierarchy6"/>
    <dgm:cxn modelId="{77A30172-EEA9-46AA-9B17-C74A0C14E000}" type="presParOf" srcId="{B3A5DDBF-DE27-4BDD-BFC1-59211562C289}" destId="{5697BE8F-2EEA-4C16-9DBC-505BC280E9CF}" srcOrd="0" destOrd="0" presId="urn:microsoft.com/office/officeart/2005/8/layout/hierarchy6"/>
    <dgm:cxn modelId="{DBAABEBC-8FD3-4BF5-97C3-27108D63FB66}" type="presParOf" srcId="{B3A5DDBF-DE27-4BDD-BFC1-59211562C289}" destId="{1DACD9A3-867E-4D40-B624-95A4C64C3269}" srcOrd="1" destOrd="0" presId="urn:microsoft.com/office/officeart/2005/8/layout/hierarchy6"/>
    <dgm:cxn modelId="{B862309A-6F46-44EB-B22E-5B6585E4ED09}" type="presParOf" srcId="{69931C80-D0B5-48FE-B9D1-28A98E83A6AB}" destId="{E4010298-C4E1-4881-BB3C-A1289E2C21F2}" srcOrd="2" destOrd="0" presId="urn:microsoft.com/office/officeart/2005/8/layout/hierarchy6"/>
    <dgm:cxn modelId="{D43D0B97-0AD9-4B8F-8E49-209D8B1547BF}" type="presParOf" srcId="{69931C80-D0B5-48FE-B9D1-28A98E83A6AB}" destId="{6B99B69F-69F4-4E94-B16E-22055A6D6E65}" srcOrd="3" destOrd="0" presId="urn:microsoft.com/office/officeart/2005/8/layout/hierarchy6"/>
    <dgm:cxn modelId="{15B23414-0E8F-4FEE-8093-2A35C29AEFCC}" type="presParOf" srcId="{6B99B69F-69F4-4E94-B16E-22055A6D6E65}" destId="{75126321-C6F3-47CB-9A43-EFE15D67AA36}" srcOrd="0" destOrd="0" presId="urn:microsoft.com/office/officeart/2005/8/layout/hierarchy6"/>
    <dgm:cxn modelId="{1DE0DA82-9AA6-4E2F-96C0-C612CEEFA228}" type="presParOf" srcId="{6B99B69F-69F4-4E94-B16E-22055A6D6E65}" destId="{E2AF1D04-E270-415E-A86F-C02643B82C27}" srcOrd="1" destOrd="0" presId="urn:microsoft.com/office/officeart/2005/8/layout/hierarchy6"/>
    <dgm:cxn modelId="{1D2B60BF-F866-41BD-87F4-43FF595B13B5}" type="presParOf" srcId="{E2AF1D04-E270-415E-A86F-C02643B82C27}" destId="{040D5904-776F-4FF3-92B7-F0A751B9291C}" srcOrd="0" destOrd="0" presId="urn:microsoft.com/office/officeart/2005/8/layout/hierarchy6"/>
    <dgm:cxn modelId="{EABBA0F0-5617-4FE9-9946-D234D3A7BAB6}" type="presParOf" srcId="{E2AF1D04-E270-415E-A86F-C02643B82C27}" destId="{68AED361-1454-49FF-A457-9B2F2BB788B1}" srcOrd="1" destOrd="0" presId="urn:microsoft.com/office/officeart/2005/8/layout/hierarchy6"/>
    <dgm:cxn modelId="{7E474DB6-DD8E-4000-9B2E-4B3767E8986C}" type="presParOf" srcId="{68AED361-1454-49FF-A457-9B2F2BB788B1}" destId="{E897B8DE-2AA9-43F6-B739-189B2078EA8C}" srcOrd="0" destOrd="0" presId="urn:microsoft.com/office/officeart/2005/8/layout/hierarchy6"/>
    <dgm:cxn modelId="{63804783-6A8B-4E10-9434-A2CD720F09EA}" type="presParOf" srcId="{68AED361-1454-49FF-A457-9B2F2BB788B1}" destId="{7C37A599-59C3-4274-BD0F-619D821B185B}" srcOrd="1" destOrd="0" presId="urn:microsoft.com/office/officeart/2005/8/layout/hierarchy6"/>
    <dgm:cxn modelId="{06437617-60AB-46BF-9D78-B79BF9D19046}" type="presParOf" srcId="{E2AF1D04-E270-415E-A86F-C02643B82C27}" destId="{1F8EA854-807A-4432-8A4B-3FBBB0DC231C}" srcOrd="2" destOrd="0" presId="urn:microsoft.com/office/officeart/2005/8/layout/hierarchy6"/>
    <dgm:cxn modelId="{5E695EE3-5F2A-43E9-819E-9E3B6026110D}" type="presParOf" srcId="{E2AF1D04-E270-415E-A86F-C02643B82C27}" destId="{64C67027-81A7-47E2-8752-721601449091}" srcOrd="3" destOrd="0" presId="urn:microsoft.com/office/officeart/2005/8/layout/hierarchy6"/>
    <dgm:cxn modelId="{1F58E9C8-3753-408B-9A4E-4078B084EAD3}" type="presParOf" srcId="{64C67027-81A7-47E2-8752-721601449091}" destId="{B5F1D6C4-7A5D-4760-A93F-8BB8453B2FEA}" srcOrd="0" destOrd="0" presId="urn:microsoft.com/office/officeart/2005/8/layout/hierarchy6"/>
    <dgm:cxn modelId="{20BC4D9F-6BF2-42C6-A2CC-5852915C5B7F}" type="presParOf" srcId="{64C67027-81A7-47E2-8752-721601449091}" destId="{F653B228-1D17-46C9-B3AB-0992450D3663}" srcOrd="1" destOrd="0" presId="urn:microsoft.com/office/officeart/2005/8/layout/hierarchy6"/>
    <dgm:cxn modelId="{930578C1-1799-4A11-BC9E-CB7E02D2450D}" type="presParOf" srcId="{E2AF1D04-E270-415E-A86F-C02643B82C27}" destId="{00A9FF73-6163-4481-9CC2-6ECFCF0789A9}" srcOrd="4" destOrd="0" presId="urn:microsoft.com/office/officeart/2005/8/layout/hierarchy6"/>
    <dgm:cxn modelId="{097A0E4B-7DC2-4131-8E1A-694A8EC75437}" type="presParOf" srcId="{E2AF1D04-E270-415E-A86F-C02643B82C27}" destId="{C0992115-61D9-4529-A2BD-9A2EC19E3247}" srcOrd="5" destOrd="0" presId="urn:microsoft.com/office/officeart/2005/8/layout/hierarchy6"/>
    <dgm:cxn modelId="{6B215224-7247-403E-B069-1CB39D8E2977}" type="presParOf" srcId="{C0992115-61D9-4529-A2BD-9A2EC19E3247}" destId="{11626890-B5EF-4780-AD4E-77BBD0DB574F}" srcOrd="0" destOrd="0" presId="urn:microsoft.com/office/officeart/2005/8/layout/hierarchy6"/>
    <dgm:cxn modelId="{C20C288D-B3AB-4D9B-8566-0170B5D18CA1}" type="presParOf" srcId="{C0992115-61D9-4529-A2BD-9A2EC19E3247}" destId="{30F71BBE-8C62-4AED-AFED-E61E54CE2067}" srcOrd="1" destOrd="0" presId="urn:microsoft.com/office/officeart/2005/8/layout/hierarchy6"/>
    <dgm:cxn modelId="{E82B7E67-98FA-4E2B-94D9-032B27A291D3}" type="presParOf" srcId="{7B561FF2-83BE-4297-8FAC-83FF77AA29B3}" destId="{5C903ECC-9388-452D-AF1B-B6FC937F501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F7F105-3858-4E50-A1B6-1D6A29A2523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6030AD-0C91-4B81-A540-BE158183802E}">
      <dgm:prSet phldrT="[Text]" custT="1"/>
      <dgm:spPr/>
      <dgm:t>
        <a:bodyPr/>
        <a:lstStyle/>
        <a:p>
          <a:r>
            <a:rPr lang="pl-PL" sz="1050" b="1" dirty="0"/>
            <a:t>BROŃ STRZELECKA</a:t>
          </a:r>
          <a:endParaRPr lang="en-US" sz="1050" b="1" dirty="0"/>
        </a:p>
      </dgm:t>
    </dgm:pt>
    <dgm:pt modelId="{E8A58266-9CDB-430F-80A9-E48047C07F41}" type="parTrans" cxnId="{881A426B-9B8D-4DC6-8F19-E8E42D719EFA}">
      <dgm:prSet/>
      <dgm:spPr/>
      <dgm:t>
        <a:bodyPr/>
        <a:lstStyle/>
        <a:p>
          <a:endParaRPr lang="en-US"/>
        </a:p>
      </dgm:t>
    </dgm:pt>
    <dgm:pt modelId="{1B5BB924-F7EF-4D86-B812-672D93DCDFFD}" type="sibTrans" cxnId="{881A426B-9B8D-4DC6-8F19-E8E42D719EFA}">
      <dgm:prSet/>
      <dgm:spPr/>
      <dgm:t>
        <a:bodyPr/>
        <a:lstStyle/>
        <a:p>
          <a:endParaRPr lang="en-US"/>
        </a:p>
      </dgm:t>
    </dgm:pt>
    <dgm:pt modelId="{28F4DEEB-ACD1-4034-8B43-5BBFCC12D9E5}" type="asst">
      <dgm:prSet phldrT="[Text]" custT="1"/>
      <dgm:spPr/>
      <dgm:t>
        <a:bodyPr/>
        <a:lstStyle/>
        <a:p>
          <a:r>
            <a:rPr lang="pl-PL" sz="1050" b="1" dirty="0"/>
            <a:t>NIEAUTOMATYCZNA</a:t>
          </a:r>
        </a:p>
      </dgm:t>
    </dgm:pt>
    <dgm:pt modelId="{2FC1D8F6-1842-4639-9C30-95D4C4552CBC}" type="parTrans" cxnId="{3FF85539-532F-4EEE-97A2-EE1FD9C31260}">
      <dgm:prSet/>
      <dgm:spPr/>
      <dgm:t>
        <a:bodyPr/>
        <a:lstStyle/>
        <a:p>
          <a:endParaRPr lang="en-US" sz="2000" b="1"/>
        </a:p>
      </dgm:t>
    </dgm:pt>
    <dgm:pt modelId="{B49BCFAD-E492-4FEE-A4BB-68E9638F3D3F}" type="sibTrans" cxnId="{3FF85539-532F-4EEE-97A2-EE1FD9C31260}">
      <dgm:prSet/>
      <dgm:spPr/>
      <dgm:t>
        <a:bodyPr/>
        <a:lstStyle/>
        <a:p>
          <a:endParaRPr lang="en-US"/>
        </a:p>
      </dgm:t>
    </dgm:pt>
    <dgm:pt modelId="{A988E03A-9BAF-4F49-AD35-E84D80376D7F}" type="asst">
      <dgm:prSet phldrT="[Text]" custT="1"/>
      <dgm:spPr/>
      <dgm:t>
        <a:bodyPr/>
        <a:lstStyle/>
        <a:p>
          <a:r>
            <a:rPr lang="pl-PL" sz="1050" b="1" dirty="0"/>
            <a:t>AUTOMATYCZNA</a:t>
          </a:r>
          <a:endParaRPr lang="en-US" sz="1050" b="1" dirty="0"/>
        </a:p>
      </dgm:t>
    </dgm:pt>
    <dgm:pt modelId="{06E47A20-03B0-4F35-8770-4790013552A7}" type="parTrans" cxnId="{E0AC6BD0-9102-42EE-B8BD-9BCFF485DD4F}">
      <dgm:prSet/>
      <dgm:spPr/>
      <dgm:t>
        <a:bodyPr/>
        <a:lstStyle/>
        <a:p>
          <a:endParaRPr lang="en-US" sz="2000" b="1"/>
        </a:p>
      </dgm:t>
    </dgm:pt>
    <dgm:pt modelId="{C60C5B3A-75DB-4BC3-AD7C-BBD6414814EA}" type="sibTrans" cxnId="{E0AC6BD0-9102-42EE-B8BD-9BCFF485DD4F}">
      <dgm:prSet/>
      <dgm:spPr/>
      <dgm:t>
        <a:bodyPr/>
        <a:lstStyle/>
        <a:p>
          <a:endParaRPr lang="en-US"/>
        </a:p>
      </dgm:t>
    </dgm:pt>
    <dgm:pt modelId="{B569BE64-C70C-44ED-8847-99135FB5FB3B}">
      <dgm:prSet custT="1"/>
      <dgm:spPr/>
      <dgm:t>
        <a:bodyPr/>
        <a:lstStyle/>
        <a:p>
          <a:r>
            <a:rPr lang="pl-PL" sz="1050" b="1" dirty="0"/>
            <a:t>JEDNOSTRZAŁOWA</a:t>
          </a:r>
          <a:endParaRPr lang="en-US" sz="1050" b="1" dirty="0"/>
        </a:p>
      </dgm:t>
    </dgm:pt>
    <dgm:pt modelId="{8CED53DA-3545-4571-9199-4C07C8E41E7F}" type="parTrans" cxnId="{472EC2DF-5FAD-45B6-9111-06ADEDCBC133}">
      <dgm:prSet/>
      <dgm:spPr/>
      <dgm:t>
        <a:bodyPr/>
        <a:lstStyle/>
        <a:p>
          <a:endParaRPr lang="en-US" sz="2000" b="1"/>
        </a:p>
      </dgm:t>
    </dgm:pt>
    <dgm:pt modelId="{B5EAB741-5362-4F8C-82A9-08012BE4CCB3}" type="sibTrans" cxnId="{472EC2DF-5FAD-45B6-9111-06ADEDCBC133}">
      <dgm:prSet/>
      <dgm:spPr/>
      <dgm:t>
        <a:bodyPr/>
        <a:lstStyle/>
        <a:p>
          <a:endParaRPr lang="en-US"/>
        </a:p>
      </dgm:t>
    </dgm:pt>
    <dgm:pt modelId="{D2B89C07-A309-4926-B364-BA853974D213}">
      <dgm:prSet custT="1"/>
      <dgm:spPr/>
      <dgm:t>
        <a:bodyPr/>
        <a:lstStyle/>
        <a:p>
          <a:r>
            <a:rPr lang="pl-PL" sz="1050" b="1" dirty="0"/>
            <a:t>POWTARZALNA</a:t>
          </a:r>
          <a:endParaRPr lang="en-US" sz="1050" b="1" dirty="0"/>
        </a:p>
      </dgm:t>
    </dgm:pt>
    <dgm:pt modelId="{2C337383-96B7-4E9D-9042-EF1886A709EC}" type="parTrans" cxnId="{44E77239-496F-45F3-95EE-5DE9F917A9A9}">
      <dgm:prSet/>
      <dgm:spPr/>
      <dgm:t>
        <a:bodyPr/>
        <a:lstStyle/>
        <a:p>
          <a:endParaRPr lang="en-US" sz="2000" b="1"/>
        </a:p>
      </dgm:t>
    </dgm:pt>
    <dgm:pt modelId="{373F3895-EEBA-445E-8BCE-A6ABF7F22442}" type="sibTrans" cxnId="{44E77239-496F-45F3-95EE-5DE9F917A9A9}">
      <dgm:prSet/>
      <dgm:spPr/>
      <dgm:t>
        <a:bodyPr/>
        <a:lstStyle/>
        <a:p>
          <a:endParaRPr lang="en-US"/>
        </a:p>
      </dgm:t>
    </dgm:pt>
    <dgm:pt modelId="{4B42683E-A8B8-4919-900D-9B12EF795D5A}">
      <dgm:prSet custT="1"/>
      <dgm:spPr/>
      <dgm:t>
        <a:bodyPr/>
        <a:lstStyle/>
        <a:p>
          <a:r>
            <a:rPr lang="pl-PL" sz="1050" b="1" dirty="0"/>
            <a:t>SAMOPOWTARZALNA</a:t>
          </a:r>
          <a:endParaRPr lang="en-US" sz="1050" b="1" dirty="0"/>
        </a:p>
      </dgm:t>
    </dgm:pt>
    <dgm:pt modelId="{ABED1F90-BFD7-4584-A846-20790D28735F}" type="parTrans" cxnId="{76360FF4-AD23-492D-BCC2-644680B6D405}">
      <dgm:prSet/>
      <dgm:spPr/>
      <dgm:t>
        <a:bodyPr/>
        <a:lstStyle/>
        <a:p>
          <a:endParaRPr lang="en-US" sz="2000" b="1"/>
        </a:p>
      </dgm:t>
    </dgm:pt>
    <dgm:pt modelId="{72945054-248A-4F44-925B-A5BE0A9943DE}" type="sibTrans" cxnId="{76360FF4-AD23-492D-BCC2-644680B6D405}">
      <dgm:prSet/>
      <dgm:spPr/>
      <dgm:t>
        <a:bodyPr/>
        <a:lstStyle/>
        <a:p>
          <a:endParaRPr lang="en-US"/>
        </a:p>
      </dgm:t>
    </dgm:pt>
    <dgm:pt modelId="{18A5DD23-7D64-4177-AAE9-FBE0D9C4E8C8}">
      <dgm:prSet custT="1"/>
      <dgm:spPr/>
      <dgm:t>
        <a:bodyPr/>
        <a:lstStyle/>
        <a:p>
          <a:r>
            <a:rPr lang="pl-PL" sz="1050" b="1" dirty="0"/>
            <a:t>SAMOCZYNNA</a:t>
          </a:r>
          <a:endParaRPr lang="en-US" sz="1050" b="1" dirty="0"/>
        </a:p>
      </dgm:t>
    </dgm:pt>
    <dgm:pt modelId="{C01BDF4A-0FB4-4371-8C12-E6D45F5B934B}" type="parTrans" cxnId="{14688670-845C-4985-9F9F-DF1E9FEE6CEB}">
      <dgm:prSet/>
      <dgm:spPr/>
      <dgm:t>
        <a:bodyPr/>
        <a:lstStyle/>
        <a:p>
          <a:endParaRPr lang="en-US" sz="2000" b="1"/>
        </a:p>
      </dgm:t>
    </dgm:pt>
    <dgm:pt modelId="{0BE17BC8-A1B3-41CD-B87D-BB90BAAA7D78}" type="sibTrans" cxnId="{14688670-845C-4985-9F9F-DF1E9FEE6CEB}">
      <dgm:prSet/>
      <dgm:spPr/>
      <dgm:t>
        <a:bodyPr/>
        <a:lstStyle/>
        <a:p>
          <a:endParaRPr lang="en-US"/>
        </a:p>
      </dgm:t>
    </dgm:pt>
    <dgm:pt modelId="{72D8D33E-EC85-46B9-B4E5-9CAD1CE68DB3}">
      <dgm:prSet custT="1"/>
      <dgm:spPr/>
      <dgm:t>
        <a:bodyPr/>
        <a:lstStyle/>
        <a:p>
          <a:r>
            <a:rPr lang="pl-PL" sz="1050" b="1" dirty="0"/>
            <a:t>SAMOCZYNNO - SAMOPOWTARZALNA</a:t>
          </a:r>
          <a:endParaRPr lang="en-US" sz="1050" b="1" dirty="0"/>
        </a:p>
      </dgm:t>
    </dgm:pt>
    <dgm:pt modelId="{4B9A8A62-6AFB-453E-995F-B5FD84EEC7D2}" type="parTrans" cxnId="{1F16B775-BF02-4839-BCFA-66A870DE5EF4}">
      <dgm:prSet/>
      <dgm:spPr/>
      <dgm:t>
        <a:bodyPr/>
        <a:lstStyle/>
        <a:p>
          <a:endParaRPr lang="en-US" sz="2000" b="1"/>
        </a:p>
      </dgm:t>
    </dgm:pt>
    <dgm:pt modelId="{04EE05F2-4BF6-42E2-9A66-32B6B839CB56}" type="sibTrans" cxnId="{1F16B775-BF02-4839-BCFA-66A870DE5EF4}">
      <dgm:prSet/>
      <dgm:spPr/>
      <dgm:t>
        <a:bodyPr/>
        <a:lstStyle/>
        <a:p>
          <a:endParaRPr lang="en-US"/>
        </a:p>
      </dgm:t>
    </dgm:pt>
    <dgm:pt modelId="{7B561FF2-83BE-4297-8FAC-83FF77AA29B3}" type="pres">
      <dgm:prSet presAssocID="{D4F7F105-3858-4E50-A1B6-1D6A29A2523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36DB5DE-16DA-407E-8F34-EEF44372EB7D}" type="pres">
      <dgm:prSet presAssocID="{D4F7F105-3858-4E50-A1B6-1D6A29A25236}" presName="hierFlow" presStyleCnt="0"/>
      <dgm:spPr/>
    </dgm:pt>
    <dgm:pt modelId="{2C3A8458-55EB-4769-BE64-38F6BDFA2E1F}" type="pres">
      <dgm:prSet presAssocID="{D4F7F105-3858-4E50-A1B6-1D6A29A2523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00A12E9-1272-4086-8ABE-C7E206033DA5}" type="pres">
      <dgm:prSet presAssocID="{EE6030AD-0C91-4B81-A540-BE158183802E}" presName="Name14" presStyleCnt="0"/>
      <dgm:spPr/>
    </dgm:pt>
    <dgm:pt modelId="{D6DF1A72-8A62-48AE-B3C3-704D6DDF53A8}" type="pres">
      <dgm:prSet presAssocID="{EE6030AD-0C91-4B81-A540-BE158183802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9931C80-D0B5-48FE-B9D1-28A98E83A6AB}" type="pres">
      <dgm:prSet presAssocID="{EE6030AD-0C91-4B81-A540-BE158183802E}" presName="hierChild2" presStyleCnt="0"/>
      <dgm:spPr/>
    </dgm:pt>
    <dgm:pt modelId="{2C09ADBC-9B38-4782-B63B-A710DB16EB57}" type="pres">
      <dgm:prSet presAssocID="{2FC1D8F6-1842-4639-9C30-95D4C4552CBC}" presName="Name19" presStyleLbl="parChTrans1D2" presStyleIdx="0" presStyleCnt="2"/>
      <dgm:spPr/>
      <dgm:t>
        <a:bodyPr/>
        <a:lstStyle/>
        <a:p>
          <a:endParaRPr lang="pl-PL"/>
        </a:p>
      </dgm:t>
    </dgm:pt>
    <dgm:pt modelId="{B61B6070-B515-4E16-9C64-D7FFC47396EA}" type="pres">
      <dgm:prSet presAssocID="{28F4DEEB-ACD1-4034-8B43-5BBFCC12D9E5}" presName="Name21" presStyleCnt="0"/>
      <dgm:spPr/>
    </dgm:pt>
    <dgm:pt modelId="{D449ABD8-E605-41D1-A32A-F688AEA4879F}" type="pres">
      <dgm:prSet presAssocID="{28F4DEEB-ACD1-4034-8B43-5BBFCC12D9E5}" presName="level2Shape" presStyleLbl="asst1" presStyleIdx="0" presStyleCnt="2"/>
      <dgm:spPr/>
      <dgm:t>
        <a:bodyPr/>
        <a:lstStyle/>
        <a:p>
          <a:endParaRPr lang="pl-PL"/>
        </a:p>
      </dgm:t>
    </dgm:pt>
    <dgm:pt modelId="{5DD68434-F467-4953-B92F-A9EB4B46C731}" type="pres">
      <dgm:prSet presAssocID="{28F4DEEB-ACD1-4034-8B43-5BBFCC12D9E5}" presName="hierChild3" presStyleCnt="0"/>
      <dgm:spPr/>
    </dgm:pt>
    <dgm:pt modelId="{5D8D52EE-8B02-4F07-9C74-2FDB0C5E19BA}" type="pres">
      <dgm:prSet presAssocID="{8CED53DA-3545-4571-9199-4C07C8E41E7F}" presName="Name19" presStyleLbl="parChTrans1D3" presStyleIdx="0" presStyleCnt="5"/>
      <dgm:spPr/>
      <dgm:t>
        <a:bodyPr/>
        <a:lstStyle/>
        <a:p>
          <a:endParaRPr lang="pl-PL"/>
        </a:p>
      </dgm:t>
    </dgm:pt>
    <dgm:pt modelId="{55B46C35-4613-4402-8817-18B2123D5A2F}" type="pres">
      <dgm:prSet presAssocID="{B569BE64-C70C-44ED-8847-99135FB5FB3B}" presName="Name21" presStyleCnt="0"/>
      <dgm:spPr/>
    </dgm:pt>
    <dgm:pt modelId="{977D9F88-7823-42FF-BC2A-44DBD7F37381}" type="pres">
      <dgm:prSet presAssocID="{B569BE64-C70C-44ED-8847-99135FB5FB3B}" presName="level2Shape" presStyleLbl="node3" presStyleIdx="0" presStyleCnt="5"/>
      <dgm:spPr/>
      <dgm:t>
        <a:bodyPr/>
        <a:lstStyle/>
        <a:p>
          <a:endParaRPr lang="pl-PL"/>
        </a:p>
      </dgm:t>
    </dgm:pt>
    <dgm:pt modelId="{BAD8395B-95C1-4BEE-ACC8-E64CC50162A0}" type="pres">
      <dgm:prSet presAssocID="{B569BE64-C70C-44ED-8847-99135FB5FB3B}" presName="hierChild3" presStyleCnt="0"/>
      <dgm:spPr/>
    </dgm:pt>
    <dgm:pt modelId="{21F43442-DF79-4CBD-B565-764081A08C22}" type="pres">
      <dgm:prSet presAssocID="{2C337383-96B7-4E9D-9042-EF1886A709EC}" presName="Name19" presStyleLbl="parChTrans1D3" presStyleIdx="1" presStyleCnt="5"/>
      <dgm:spPr/>
      <dgm:t>
        <a:bodyPr/>
        <a:lstStyle/>
        <a:p>
          <a:endParaRPr lang="pl-PL"/>
        </a:p>
      </dgm:t>
    </dgm:pt>
    <dgm:pt modelId="{B3A5DDBF-DE27-4BDD-BFC1-59211562C289}" type="pres">
      <dgm:prSet presAssocID="{D2B89C07-A309-4926-B364-BA853974D213}" presName="Name21" presStyleCnt="0"/>
      <dgm:spPr/>
    </dgm:pt>
    <dgm:pt modelId="{5697BE8F-2EEA-4C16-9DBC-505BC280E9CF}" type="pres">
      <dgm:prSet presAssocID="{D2B89C07-A309-4926-B364-BA853974D213}" presName="level2Shape" presStyleLbl="node3" presStyleIdx="1" presStyleCnt="5"/>
      <dgm:spPr/>
      <dgm:t>
        <a:bodyPr/>
        <a:lstStyle/>
        <a:p>
          <a:endParaRPr lang="pl-PL"/>
        </a:p>
      </dgm:t>
    </dgm:pt>
    <dgm:pt modelId="{1DACD9A3-867E-4D40-B624-95A4C64C3269}" type="pres">
      <dgm:prSet presAssocID="{D2B89C07-A309-4926-B364-BA853974D213}" presName="hierChild3" presStyleCnt="0"/>
      <dgm:spPr/>
    </dgm:pt>
    <dgm:pt modelId="{E4010298-C4E1-4881-BB3C-A1289E2C21F2}" type="pres">
      <dgm:prSet presAssocID="{06E47A20-03B0-4F35-8770-4790013552A7}" presName="Name19" presStyleLbl="parChTrans1D2" presStyleIdx="1" presStyleCnt="2"/>
      <dgm:spPr/>
      <dgm:t>
        <a:bodyPr/>
        <a:lstStyle/>
        <a:p>
          <a:endParaRPr lang="pl-PL"/>
        </a:p>
      </dgm:t>
    </dgm:pt>
    <dgm:pt modelId="{6B99B69F-69F4-4E94-B16E-22055A6D6E65}" type="pres">
      <dgm:prSet presAssocID="{A988E03A-9BAF-4F49-AD35-E84D80376D7F}" presName="Name21" presStyleCnt="0"/>
      <dgm:spPr/>
    </dgm:pt>
    <dgm:pt modelId="{75126321-C6F3-47CB-9A43-EFE15D67AA36}" type="pres">
      <dgm:prSet presAssocID="{A988E03A-9BAF-4F49-AD35-E84D80376D7F}" presName="level2Shape" presStyleLbl="asst1" presStyleIdx="1" presStyleCnt="2"/>
      <dgm:spPr/>
      <dgm:t>
        <a:bodyPr/>
        <a:lstStyle/>
        <a:p>
          <a:endParaRPr lang="pl-PL"/>
        </a:p>
      </dgm:t>
    </dgm:pt>
    <dgm:pt modelId="{E2AF1D04-E270-415E-A86F-C02643B82C27}" type="pres">
      <dgm:prSet presAssocID="{A988E03A-9BAF-4F49-AD35-E84D80376D7F}" presName="hierChild3" presStyleCnt="0"/>
      <dgm:spPr/>
    </dgm:pt>
    <dgm:pt modelId="{040D5904-776F-4FF3-92B7-F0A751B9291C}" type="pres">
      <dgm:prSet presAssocID="{ABED1F90-BFD7-4584-A846-20790D28735F}" presName="Name19" presStyleLbl="parChTrans1D3" presStyleIdx="2" presStyleCnt="5"/>
      <dgm:spPr/>
      <dgm:t>
        <a:bodyPr/>
        <a:lstStyle/>
        <a:p>
          <a:endParaRPr lang="pl-PL"/>
        </a:p>
      </dgm:t>
    </dgm:pt>
    <dgm:pt modelId="{68AED361-1454-49FF-A457-9B2F2BB788B1}" type="pres">
      <dgm:prSet presAssocID="{4B42683E-A8B8-4919-900D-9B12EF795D5A}" presName="Name21" presStyleCnt="0"/>
      <dgm:spPr/>
    </dgm:pt>
    <dgm:pt modelId="{E897B8DE-2AA9-43F6-B739-189B2078EA8C}" type="pres">
      <dgm:prSet presAssocID="{4B42683E-A8B8-4919-900D-9B12EF795D5A}" presName="level2Shape" presStyleLbl="node3" presStyleIdx="2" presStyleCnt="5"/>
      <dgm:spPr/>
      <dgm:t>
        <a:bodyPr/>
        <a:lstStyle/>
        <a:p>
          <a:endParaRPr lang="pl-PL"/>
        </a:p>
      </dgm:t>
    </dgm:pt>
    <dgm:pt modelId="{7C37A599-59C3-4274-BD0F-619D821B185B}" type="pres">
      <dgm:prSet presAssocID="{4B42683E-A8B8-4919-900D-9B12EF795D5A}" presName="hierChild3" presStyleCnt="0"/>
      <dgm:spPr/>
    </dgm:pt>
    <dgm:pt modelId="{1F8EA854-807A-4432-8A4B-3FBBB0DC231C}" type="pres">
      <dgm:prSet presAssocID="{C01BDF4A-0FB4-4371-8C12-E6D45F5B934B}" presName="Name19" presStyleLbl="parChTrans1D3" presStyleIdx="3" presStyleCnt="5"/>
      <dgm:spPr/>
      <dgm:t>
        <a:bodyPr/>
        <a:lstStyle/>
        <a:p>
          <a:endParaRPr lang="pl-PL"/>
        </a:p>
      </dgm:t>
    </dgm:pt>
    <dgm:pt modelId="{64C67027-81A7-47E2-8752-721601449091}" type="pres">
      <dgm:prSet presAssocID="{18A5DD23-7D64-4177-AAE9-FBE0D9C4E8C8}" presName="Name21" presStyleCnt="0"/>
      <dgm:spPr/>
    </dgm:pt>
    <dgm:pt modelId="{B5F1D6C4-7A5D-4760-A93F-8BB8453B2FEA}" type="pres">
      <dgm:prSet presAssocID="{18A5DD23-7D64-4177-AAE9-FBE0D9C4E8C8}" presName="level2Shape" presStyleLbl="node3" presStyleIdx="3" presStyleCnt="5"/>
      <dgm:spPr/>
      <dgm:t>
        <a:bodyPr/>
        <a:lstStyle/>
        <a:p>
          <a:endParaRPr lang="pl-PL"/>
        </a:p>
      </dgm:t>
    </dgm:pt>
    <dgm:pt modelId="{F653B228-1D17-46C9-B3AB-0992450D3663}" type="pres">
      <dgm:prSet presAssocID="{18A5DD23-7D64-4177-AAE9-FBE0D9C4E8C8}" presName="hierChild3" presStyleCnt="0"/>
      <dgm:spPr/>
    </dgm:pt>
    <dgm:pt modelId="{00A9FF73-6163-4481-9CC2-6ECFCF0789A9}" type="pres">
      <dgm:prSet presAssocID="{4B9A8A62-6AFB-453E-995F-B5FD84EEC7D2}" presName="Name19" presStyleLbl="parChTrans1D3" presStyleIdx="4" presStyleCnt="5"/>
      <dgm:spPr/>
      <dgm:t>
        <a:bodyPr/>
        <a:lstStyle/>
        <a:p>
          <a:endParaRPr lang="pl-PL"/>
        </a:p>
      </dgm:t>
    </dgm:pt>
    <dgm:pt modelId="{C0992115-61D9-4529-A2BD-9A2EC19E3247}" type="pres">
      <dgm:prSet presAssocID="{72D8D33E-EC85-46B9-B4E5-9CAD1CE68DB3}" presName="Name21" presStyleCnt="0"/>
      <dgm:spPr/>
    </dgm:pt>
    <dgm:pt modelId="{11626890-B5EF-4780-AD4E-77BBD0DB574F}" type="pres">
      <dgm:prSet presAssocID="{72D8D33E-EC85-46B9-B4E5-9CAD1CE68DB3}" presName="level2Shape" presStyleLbl="node3" presStyleIdx="4" presStyleCnt="5"/>
      <dgm:spPr/>
      <dgm:t>
        <a:bodyPr/>
        <a:lstStyle/>
        <a:p>
          <a:endParaRPr lang="pl-PL"/>
        </a:p>
      </dgm:t>
    </dgm:pt>
    <dgm:pt modelId="{30F71BBE-8C62-4AED-AFED-E61E54CE2067}" type="pres">
      <dgm:prSet presAssocID="{72D8D33E-EC85-46B9-B4E5-9CAD1CE68DB3}" presName="hierChild3" presStyleCnt="0"/>
      <dgm:spPr/>
    </dgm:pt>
    <dgm:pt modelId="{5C903ECC-9388-452D-AF1B-B6FC937F501F}" type="pres">
      <dgm:prSet presAssocID="{D4F7F105-3858-4E50-A1B6-1D6A29A25236}" presName="bgShapesFlow" presStyleCnt="0"/>
      <dgm:spPr/>
    </dgm:pt>
  </dgm:ptLst>
  <dgm:cxnLst>
    <dgm:cxn modelId="{DA90CDAC-064B-4F6F-8A21-B8F18ED87D12}" type="presOf" srcId="{D4F7F105-3858-4E50-A1B6-1D6A29A25236}" destId="{7B561FF2-83BE-4297-8FAC-83FF77AA29B3}" srcOrd="0" destOrd="0" presId="urn:microsoft.com/office/officeart/2005/8/layout/hierarchy6"/>
    <dgm:cxn modelId="{B959D264-0B5B-4F04-8CDF-A5D25F1EF10F}" type="presOf" srcId="{A988E03A-9BAF-4F49-AD35-E84D80376D7F}" destId="{75126321-C6F3-47CB-9A43-EFE15D67AA36}" srcOrd="0" destOrd="0" presId="urn:microsoft.com/office/officeart/2005/8/layout/hierarchy6"/>
    <dgm:cxn modelId="{44E77239-496F-45F3-95EE-5DE9F917A9A9}" srcId="{28F4DEEB-ACD1-4034-8B43-5BBFCC12D9E5}" destId="{D2B89C07-A309-4926-B364-BA853974D213}" srcOrd="1" destOrd="0" parTransId="{2C337383-96B7-4E9D-9042-EF1886A709EC}" sibTransId="{373F3895-EEBA-445E-8BCE-A6ABF7F22442}"/>
    <dgm:cxn modelId="{5B2E68EC-4560-4138-95C6-7FBD50EFE7BE}" type="presOf" srcId="{C01BDF4A-0FB4-4371-8C12-E6D45F5B934B}" destId="{1F8EA854-807A-4432-8A4B-3FBBB0DC231C}" srcOrd="0" destOrd="0" presId="urn:microsoft.com/office/officeart/2005/8/layout/hierarchy6"/>
    <dgm:cxn modelId="{881A426B-9B8D-4DC6-8F19-E8E42D719EFA}" srcId="{D4F7F105-3858-4E50-A1B6-1D6A29A25236}" destId="{EE6030AD-0C91-4B81-A540-BE158183802E}" srcOrd="0" destOrd="0" parTransId="{E8A58266-9CDB-430F-80A9-E48047C07F41}" sibTransId="{1B5BB924-F7EF-4D86-B812-672D93DCDFFD}"/>
    <dgm:cxn modelId="{7BC3EE5A-AC71-43CE-BBCB-39A594B63FFC}" type="presOf" srcId="{EE6030AD-0C91-4B81-A540-BE158183802E}" destId="{D6DF1A72-8A62-48AE-B3C3-704D6DDF53A8}" srcOrd="0" destOrd="0" presId="urn:microsoft.com/office/officeart/2005/8/layout/hierarchy6"/>
    <dgm:cxn modelId="{14688670-845C-4985-9F9F-DF1E9FEE6CEB}" srcId="{A988E03A-9BAF-4F49-AD35-E84D80376D7F}" destId="{18A5DD23-7D64-4177-AAE9-FBE0D9C4E8C8}" srcOrd="1" destOrd="0" parTransId="{C01BDF4A-0FB4-4371-8C12-E6D45F5B934B}" sibTransId="{0BE17BC8-A1B3-41CD-B87D-BB90BAAA7D78}"/>
    <dgm:cxn modelId="{5D6741DE-1A48-43BF-8D53-FAD11F10CB8D}" type="presOf" srcId="{4B42683E-A8B8-4919-900D-9B12EF795D5A}" destId="{E897B8DE-2AA9-43F6-B739-189B2078EA8C}" srcOrd="0" destOrd="0" presId="urn:microsoft.com/office/officeart/2005/8/layout/hierarchy6"/>
    <dgm:cxn modelId="{27457D75-9094-491E-961A-9E335F63B69E}" type="presOf" srcId="{D2B89C07-A309-4926-B364-BA853974D213}" destId="{5697BE8F-2EEA-4C16-9DBC-505BC280E9CF}" srcOrd="0" destOrd="0" presId="urn:microsoft.com/office/officeart/2005/8/layout/hierarchy6"/>
    <dgm:cxn modelId="{76360FF4-AD23-492D-BCC2-644680B6D405}" srcId="{A988E03A-9BAF-4F49-AD35-E84D80376D7F}" destId="{4B42683E-A8B8-4919-900D-9B12EF795D5A}" srcOrd="0" destOrd="0" parTransId="{ABED1F90-BFD7-4584-A846-20790D28735F}" sibTransId="{72945054-248A-4F44-925B-A5BE0A9943DE}"/>
    <dgm:cxn modelId="{906D2B4F-8579-4854-86B1-69A7BE204C01}" type="presOf" srcId="{06E47A20-03B0-4F35-8770-4790013552A7}" destId="{E4010298-C4E1-4881-BB3C-A1289E2C21F2}" srcOrd="0" destOrd="0" presId="urn:microsoft.com/office/officeart/2005/8/layout/hierarchy6"/>
    <dgm:cxn modelId="{EA2321F1-8903-49EF-97C4-B71BBCB96E12}" type="presOf" srcId="{18A5DD23-7D64-4177-AAE9-FBE0D9C4E8C8}" destId="{B5F1D6C4-7A5D-4760-A93F-8BB8453B2FEA}" srcOrd="0" destOrd="0" presId="urn:microsoft.com/office/officeart/2005/8/layout/hierarchy6"/>
    <dgm:cxn modelId="{954DF485-57AF-47E7-BBA7-C326B31D8624}" type="presOf" srcId="{ABED1F90-BFD7-4584-A846-20790D28735F}" destId="{040D5904-776F-4FF3-92B7-F0A751B9291C}" srcOrd="0" destOrd="0" presId="urn:microsoft.com/office/officeart/2005/8/layout/hierarchy6"/>
    <dgm:cxn modelId="{565B5F10-847B-4521-8DD4-C1D77516C89A}" type="presOf" srcId="{2FC1D8F6-1842-4639-9C30-95D4C4552CBC}" destId="{2C09ADBC-9B38-4782-B63B-A710DB16EB57}" srcOrd="0" destOrd="0" presId="urn:microsoft.com/office/officeart/2005/8/layout/hierarchy6"/>
    <dgm:cxn modelId="{71A3008A-52CA-46BC-9BB6-4E22F60D9941}" type="presOf" srcId="{2C337383-96B7-4E9D-9042-EF1886A709EC}" destId="{21F43442-DF79-4CBD-B565-764081A08C22}" srcOrd="0" destOrd="0" presId="urn:microsoft.com/office/officeart/2005/8/layout/hierarchy6"/>
    <dgm:cxn modelId="{3FF85539-532F-4EEE-97A2-EE1FD9C31260}" srcId="{EE6030AD-0C91-4B81-A540-BE158183802E}" destId="{28F4DEEB-ACD1-4034-8B43-5BBFCC12D9E5}" srcOrd="0" destOrd="0" parTransId="{2FC1D8F6-1842-4639-9C30-95D4C4552CBC}" sibTransId="{B49BCFAD-E492-4FEE-A4BB-68E9638F3D3F}"/>
    <dgm:cxn modelId="{472EC2DF-5FAD-45B6-9111-06ADEDCBC133}" srcId="{28F4DEEB-ACD1-4034-8B43-5BBFCC12D9E5}" destId="{B569BE64-C70C-44ED-8847-99135FB5FB3B}" srcOrd="0" destOrd="0" parTransId="{8CED53DA-3545-4571-9199-4C07C8E41E7F}" sibTransId="{B5EAB741-5362-4F8C-82A9-08012BE4CCB3}"/>
    <dgm:cxn modelId="{1F16B775-BF02-4839-BCFA-66A870DE5EF4}" srcId="{A988E03A-9BAF-4F49-AD35-E84D80376D7F}" destId="{72D8D33E-EC85-46B9-B4E5-9CAD1CE68DB3}" srcOrd="2" destOrd="0" parTransId="{4B9A8A62-6AFB-453E-995F-B5FD84EEC7D2}" sibTransId="{04EE05F2-4BF6-42E2-9A66-32B6B839CB56}"/>
    <dgm:cxn modelId="{EDE703E5-18B3-438C-843B-7F9A3BA5E1FA}" type="presOf" srcId="{72D8D33E-EC85-46B9-B4E5-9CAD1CE68DB3}" destId="{11626890-B5EF-4780-AD4E-77BBD0DB574F}" srcOrd="0" destOrd="0" presId="urn:microsoft.com/office/officeart/2005/8/layout/hierarchy6"/>
    <dgm:cxn modelId="{A7AF294B-2E7A-4A08-9AE6-91438C8ABE86}" type="presOf" srcId="{4B9A8A62-6AFB-453E-995F-B5FD84EEC7D2}" destId="{00A9FF73-6163-4481-9CC2-6ECFCF0789A9}" srcOrd="0" destOrd="0" presId="urn:microsoft.com/office/officeart/2005/8/layout/hierarchy6"/>
    <dgm:cxn modelId="{69F7258A-FED6-4F3A-97F6-156A2424263C}" type="presOf" srcId="{8CED53DA-3545-4571-9199-4C07C8E41E7F}" destId="{5D8D52EE-8B02-4F07-9C74-2FDB0C5E19BA}" srcOrd="0" destOrd="0" presId="urn:microsoft.com/office/officeart/2005/8/layout/hierarchy6"/>
    <dgm:cxn modelId="{E0AC6BD0-9102-42EE-B8BD-9BCFF485DD4F}" srcId="{EE6030AD-0C91-4B81-A540-BE158183802E}" destId="{A988E03A-9BAF-4F49-AD35-E84D80376D7F}" srcOrd="1" destOrd="0" parTransId="{06E47A20-03B0-4F35-8770-4790013552A7}" sibTransId="{C60C5B3A-75DB-4BC3-AD7C-BBD6414814EA}"/>
    <dgm:cxn modelId="{2C79A597-B921-40E7-8DDF-141F25E95D23}" type="presOf" srcId="{28F4DEEB-ACD1-4034-8B43-5BBFCC12D9E5}" destId="{D449ABD8-E605-41D1-A32A-F688AEA4879F}" srcOrd="0" destOrd="0" presId="urn:microsoft.com/office/officeart/2005/8/layout/hierarchy6"/>
    <dgm:cxn modelId="{9AEC3987-AD70-4A4D-904E-D00F43B2D20B}" type="presOf" srcId="{B569BE64-C70C-44ED-8847-99135FB5FB3B}" destId="{977D9F88-7823-42FF-BC2A-44DBD7F37381}" srcOrd="0" destOrd="0" presId="urn:microsoft.com/office/officeart/2005/8/layout/hierarchy6"/>
    <dgm:cxn modelId="{ACBD5016-305C-4E36-A3A7-B7365D4DAA66}" type="presParOf" srcId="{7B561FF2-83BE-4297-8FAC-83FF77AA29B3}" destId="{536DB5DE-16DA-407E-8F34-EEF44372EB7D}" srcOrd="0" destOrd="0" presId="urn:microsoft.com/office/officeart/2005/8/layout/hierarchy6"/>
    <dgm:cxn modelId="{877BF16C-5A47-4F9A-A09C-76649E5B2D8A}" type="presParOf" srcId="{536DB5DE-16DA-407E-8F34-EEF44372EB7D}" destId="{2C3A8458-55EB-4769-BE64-38F6BDFA2E1F}" srcOrd="0" destOrd="0" presId="urn:microsoft.com/office/officeart/2005/8/layout/hierarchy6"/>
    <dgm:cxn modelId="{8D89EAD7-1DB7-46EB-8303-2E08B574D46D}" type="presParOf" srcId="{2C3A8458-55EB-4769-BE64-38F6BDFA2E1F}" destId="{800A12E9-1272-4086-8ABE-C7E206033DA5}" srcOrd="0" destOrd="0" presId="urn:microsoft.com/office/officeart/2005/8/layout/hierarchy6"/>
    <dgm:cxn modelId="{3FEA821E-6B42-4919-B840-EB08CE5FF72B}" type="presParOf" srcId="{800A12E9-1272-4086-8ABE-C7E206033DA5}" destId="{D6DF1A72-8A62-48AE-B3C3-704D6DDF53A8}" srcOrd="0" destOrd="0" presId="urn:microsoft.com/office/officeart/2005/8/layout/hierarchy6"/>
    <dgm:cxn modelId="{9FFAC942-CDEE-4CFA-A9F9-63AE92645C0F}" type="presParOf" srcId="{800A12E9-1272-4086-8ABE-C7E206033DA5}" destId="{69931C80-D0B5-48FE-B9D1-28A98E83A6AB}" srcOrd="1" destOrd="0" presId="urn:microsoft.com/office/officeart/2005/8/layout/hierarchy6"/>
    <dgm:cxn modelId="{B43A7AE6-5DF3-4462-ACF4-857CA31615E2}" type="presParOf" srcId="{69931C80-D0B5-48FE-B9D1-28A98E83A6AB}" destId="{2C09ADBC-9B38-4782-B63B-A710DB16EB57}" srcOrd="0" destOrd="0" presId="urn:microsoft.com/office/officeart/2005/8/layout/hierarchy6"/>
    <dgm:cxn modelId="{3C7B37EF-976B-43A8-ABB1-B9F99B49A35B}" type="presParOf" srcId="{69931C80-D0B5-48FE-B9D1-28A98E83A6AB}" destId="{B61B6070-B515-4E16-9C64-D7FFC47396EA}" srcOrd="1" destOrd="0" presId="urn:microsoft.com/office/officeart/2005/8/layout/hierarchy6"/>
    <dgm:cxn modelId="{5798B781-05D1-4E53-B9B2-AD697B1111F7}" type="presParOf" srcId="{B61B6070-B515-4E16-9C64-D7FFC47396EA}" destId="{D449ABD8-E605-41D1-A32A-F688AEA4879F}" srcOrd="0" destOrd="0" presId="urn:microsoft.com/office/officeart/2005/8/layout/hierarchy6"/>
    <dgm:cxn modelId="{9EFF7649-D4A8-420F-94AC-D02BDA60925F}" type="presParOf" srcId="{B61B6070-B515-4E16-9C64-D7FFC47396EA}" destId="{5DD68434-F467-4953-B92F-A9EB4B46C731}" srcOrd="1" destOrd="0" presId="urn:microsoft.com/office/officeart/2005/8/layout/hierarchy6"/>
    <dgm:cxn modelId="{068ED742-425C-4838-A8BE-BE0FFAE990E4}" type="presParOf" srcId="{5DD68434-F467-4953-B92F-A9EB4B46C731}" destId="{5D8D52EE-8B02-4F07-9C74-2FDB0C5E19BA}" srcOrd="0" destOrd="0" presId="urn:microsoft.com/office/officeart/2005/8/layout/hierarchy6"/>
    <dgm:cxn modelId="{ED6A2B4C-8418-4C00-B040-013F3652F56D}" type="presParOf" srcId="{5DD68434-F467-4953-B92F-A9EB4B46C731}" destId="{55B46C35-4613-4402-8817-18B2123D5A2F}" srcOrd="1" destOrd="0" presId="urn:microsoft.com/office/officeart/2005/8/layout/hierarchy6"/>
    <dgm:cxn modelId="{7B29F590-0218-489E-BCEA-C453508B41C1}" type="presParOf" srcId="{55B46C35-4613-4402-8817-18B2123D5A2F}" destId="{977D9F88-7823-42FF-BC2A-44DBD7F37381}" srcOrd="0" destOrd="0" presId="urn:microsoft.com/office/officeart/2005/8/layout/hierarchy6"/>
    <dgm:cxn modelId="{F2DE7A04-704E-4F13-BC5C-5456E724FE2C}" type="presParOf" srcId="{55B46C35-4613-4402-8817-18B2123D5A2F}" destId="{BAD8395B-95C1-4BEE-ACC8-E64CC50162A0}" srcOrd="1" destOrd="0" presId="urn:microsoft.com/office/officeart/2005/8/layout/hierarchy6"/>
    <dgm:cxn modelId="{77E0532A-3209-42FC-92AF-573FDA7367ED}" type="presParOf" srcId="{5DD68434-F467-4953-B92F-A9EB4B46C731}" destId="{21F43442-DF79-4CBD-B565-764081A08C22}" srcOrd="2" destOrd="0" presId="urn:microsoft.com/office/officeart/2005/8/layout/hierarchy6"/>
    <dgm:cxn modelId="{C0654430-F20B-4A07-A026-0DCC7BE19016}" type="presParOf" srcId="{5DD68434-F467-4953-B92F-A9EB4B46C731}" destId="{B3A5DDBF-DE27-4BDD-BFC1-59211562C289}" srcOrd="3" destOrd="0" presId="urn:microsoft.com/office/officeart/2005/8/layout/hierarchy6"/>
    <dgm:cxn modelId="{77A30172-EEA9-46AA-9B17-C74A0C14E000}" type="presParOf" srcId="{B3A5DDBF-DE27-4BDD-BFC1-59211562C289}" destId="{5697BE8F-2EEA-4C16-9DBC-505BC280E9CF}" srcOrd="0" destOrd="0" presId="urn:microsoft.com/office/officeart/2005/8/layout/hierarchy6"/>
    <dgm:cxn modelId="{DBAABEBC-8FD3-4BF5-97C3-27108D63FB66}" type="presParOf" srcId="{B3A5DDBF-DE27-4BDD-BFC1-59211562C289}" destId="{1DACD9A3-867E-4D40-B624-95A4C64C3269}" srcOrd="1" destOrd="0" presId="urn:microsoft.com/office/officeart/2005/8/layout/hierarchy6"/>
    <dgm:cxn modelId="{B862309A-6F46-44EB-B22E-5B6585E4ED09}" type="presParOf" srcId="{69931C80-D0B5-48FE-B9D1-28A98E83A6AB}" destId="{E4010298-C4E1-4881-BB3C-A1289E2C21F2}" srcOrd="2" destOrd="0" presId="urn:microsoft.com/office/officeart/2005/8/layout/hierarchy6"/>
    <dgm:cxn modelId="{D43D0B97-0AD9-4B8F-8E49-209D8B1547BF}" type="presParOf" srcId="{69931C80-D0B5-48FE-B9D1-28A98E83A6AB}" destId="{6B99B69F-69F4-4E94-B16E-22055A6D6E65}" srcOrd="3" destOrd="0" presId="urn:microsoft.com/office/officeart/2005/8/layout/hierarchy6"/>
    <dgm:cxn modelId="{15B23414-0E8F-4FEE-8093-2A35C29AEFCC}" type="presParOf" srcId="{6B99B69F-69F4-4E94-B16E-22055A6D6E65}" destId="{75126321-C6F3-47CB-9A43-EFE15D67AA36}" srcOrd="0" destOrd="0" presId="urn:microsoft.com/office/officeart/2005/8/layout/hierarchy6"/>
    <dgm:cxn modelId="{1DE0DA82-9AA6-4E2F-96C0-C612CEEFA228}" type="presParOf" srcId="{6B99B69F-69F4-4E94-B16E-22055A6D6E65}" destId="{E2AF1D04-E270-415E-A86F-C02643B82C27}" srcOrd="1" destOrd="0" presId="urn:microsoft.com/office/officeart/2005/8/layout/hierarchy6"/>
    <dgm:cxn modelId="{1D2B60BF-F866-41BD-87F4-43FF595B13B5}" type="presParOf" srcId="{E2AF1D04-E270-415E-A86F-C02643B82C27}" destId="{040D5904-776F-4FF3-92B7-F0A751B9291C}" srcOrd="0" destOrd="0" presId="urn:microsoft.com/office/officeart/2005/8/layout/hierarchy6"/>
    <dgm:cxn modelId="{EABBA0F0-5617-4FE9-9946-D234D3A7BAB6}" type="presParOf" srcId="{E2AF1D04-E270-415E-A86F-C02643B82C27}" destId="{68AED361-1454-49FF-A457-9B2F2BB788B1}" srcOrd="1" destOrd="0" presId="urn:microsoft.com/office/officeart/2005/8/layout/hierarchy6"/>
    <dgm:cxn modelId="{7E474DB6-DD8E-4000-9B2E-4B3767E8986C}" type="presParOf" srcId="{68AED361-1454-49FF-A457-9B2F2BB788B1}" destId="{E897B8DE-2AA9-43F6-B739-189B2078EA8C}" srcOrd="0" destOrd="0" presId="urn:microsoft.com/office/officeart/2005/8/layout/hierarchy6"/>
    <dgm:cxn modelId="{63804783-6A8B-4E10-9434-A2CD720F09EA}" type="presParOf" srcId="{68AED361-1454-49FF-A457-9B2F2BB788B1}" destId="{7C37A599-59C3-4274-BD0F-619D821B185B}" srcOrd="1" destOrd="0" presId="urn:microsoft.com/office/officeart/2005/8/layout/hierarchy6"/>
    <dgm:cxn modelId="{06437617-60AB-46BF-9D78-B79BF9D19046}" type="presParOf" srcId="{E2AF1D04-E270-415E-A86F-C02643B82C27}" destId="{1F8EA854-807A-4432-8A4B-3FBBB0DC231C}" srcOrd="2" destOrd="0" presId="urn:microsoft.com/office/officeart/2005/8/layout/hierarchy6"/>
    <dgm:cxn modelId="{5E695EE3-5F2A-43E9-819E-9E3B6026110D}" type="presParOf" srcId="{E2AF1D04-E270-415E-A86F-C02643B82C27}" destId="{64C67027-81A7-47E2-8752-721601449091}" srcOrd="3" destOrd="0" presId="urn:microsoft.com/office/officeart/2005/8/layout/hierarchy6"/>
    <dgm:cxn modelId="{1F58E9C8-3753-408B-9A4E-4078B084EAD3}" type="presParOf" srcId="{64C67027-81A7-47E2-8752-721601449091}" destId="{B5F1D6C4-7A5D-4760-A93F-8BB8453B2FEA}" srcOrd="0" destOrd="0" presId="urn:microsoft.com/office/officeart/2005/8/layout/hierarchy6"/>
    <dgm:cxn modelId="{20BC4D9F-6BF2-42C6-A2CC-5852915C5B7F}" type="presParOf" srcId="{64C67027-81A7-47E2-8752-721601449091}" destId="{F653B228-1D17-46C9-B3AB-0992450D3663}" srcOrd="1" destOrd="0" presId="urn:microsoft.com/office/officeart/2005/8/layout/hierarchy6"/>
    <dgm:cxn modelId="{930578C1-1799-4A11-BC9E-CB7E02D2450D}" type="presParOf" srcId="{E2AF1D04-E270-415E-A86F-C02643B82C27}" destId="{00A9FF73-6163-4481-9CC2-6ECFCF0789A9}" srcOrd="4" destOrd="0" presId="urn:microsoft.com/office/officeart/2005/8/layout/hierarchy6"/>
    <dgm:cxn modelId="{097A0E4B-7DC2-4131-8E1A-694A8EC75437}" type="presParOf" srcId="{E2AF1D04-E270-415E-A86F-C02643B82C27}" destId="{C0992115-61D9-4529-A2BD-9A2EC19E3247}" srcOrd="5" destOrd="0" presId="urn:microsoft.com/office/officeart/2005/8/layout/hierarchy6"/>
    <dgm:cxn modelId="{6B215224-7247-403E-B069-1CB39D8E2977}" type="presParOf" srcId="{C0992115-61D9-4529-A2BD-9A2EC19E3247}" destId="{11626890-B5EF-4780-AD4E-77BBD0DB574F}" srcOrd="0" destOrd="0" presId="urn:microsoft.com/office/officeart/2005/8/layout/hierarchy6"/>
    <dgm:cxn modelId="{C20C288D-B3AB-4D9B-8566-0170B5D18CA1}" type="presParOf" srcId="{C0992115-61D9-4529-A2BD-9A2EC19E3247}" destId="{30F71BBE-8C62-4AED-AFED-E61E54CE2067}" srcOrd="1" destOrd="0" presId="urn:microsoft.com/office/officeart/2005/8/layout/hierarchy6"/>
    <dgm:cxn modelId="{E82B7E67-98FA-4E2B-94D9-032B27A291D3}" type="presParOf" srcId="{7B561FF2-83BE-4297-8FAC-83FF77AA29B3}" destId="{5C903ECC-9388-452D-AF1B-B6FC937F501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F7F105-3858-4E50-A1B6-1D6A29A2523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6030AD-0C91-4B81-A540-BE158183802E}">
      <dgm:prSet phldrT="[Text]" custT="1"/>
      <dgm:spPr/>
      <dgm:t>
        <a:bodyPr/>
        <a:lstStyle/>
        <a:p>
          <a:r>
            <a:rPr lang="pl-PL" sz="1050" b="1" dirty="0"/>
            <a:t>BROŃ STRZELECKA</a:t>
          </a:r>
          <a:endParaRPr lang="en-US" sz="1050" b="1" dirty="0"/>
        </a:p>
      </dgm:t>
    </dgm:pt>
    <dgm:pt modelId="{E8A58266-9CDB-430F-80A9-E48047C07F41}" type="parTrans" cxnId="{881A426B-9B8D-4DC6-8F19-E8E42D719EFA}">
      <dgm:prSet/>
      <dgm:spPr/>
      <dgm:t>
        <a:bodyPr/>
        <a:lstStyle/>
        <a:p>
          <a:endParaRPr lang="en-US"/>
        </a:p>
      </dgm:t>
    </dgm:pt>
    <dgm:pt modelId="{1B5BB924-F7EF-4D86-B812-672D93DCDFFD}" type="sibTrans" cxnId="{881A426B-9B8D-4DC6-8F19-E8E42D719EFA}">
      <dgm:prSet/>
      <dgm:spPr/>
      <dgm:t>
        <a:bodyPr/>
        <a:lstStyle/>
        <a:p>
          <a:endParaRPr lang="en-US"/>
        </a:p>
      </dgm:t>
    </dgm:pt>
    <dgm:pt modelId="{28F4DEEB-ACD1-4034-8B43-5BBFCC12D9E5}" type="asst">
      <dgm:prSet phldrT="[Text]" custT="1"/>
      <dgm:spPr/>
      <dgm:t>
        <a:bodyPr/>
        <a:lstStyle/>
        <a:p>
          <a:r>
            <a:rPr lang="pl-PL" sz="1050" b="1" dirty="0"/>
            <a:t>NIEAUTOMATYCZNA</a:t>
          </a:r>
        </a:p>
      </dgm:t>
    </dgm:pt>
    <dgm:pt modelId="{2FC1D8F6-1842-4639-9C30-95D4C4552CBC}" type="parTrans" cxnId="{3FF85539-532F-4EEE-97A2-EE1FD9C31260}">
      <dgm:prSet/>
      <dgm:spPr/>
      <dgm:t>
        <a:bodyPr/>
        <a:lstStyle/>
        <a:p>
          <a:endParaRPr lang="en-US" sz="2000" b="1"/>
        </a:p>
      </dgm:t>
    </dgm:pt>
    <dgm:pt modelId="{B49BCFAD-E492-4FEE-A4BB-68E9638F3D3F}" type="sibTrans" cxnId="{3FF85539-532F-4EEE-97A2-EE1FD9C31260}">
      <dgm:prSet/>
      <dgm:spPr/>
      <dgm:t>
        <a:bodyPr/>
        <a:lstStyle/>
        <a:p>
          <a:endParaRPr lang="en-US"/>
        </a:p>
      </dgm:t>
    </dgm:pt>
    <dgm:pt modelId="{A988E03A-9BAF-4F49-AD35-E84D80376D7F}" type="asst">
      <dgm:prSet phldrT="[Text]" custT="1"/>
      <dgm:spPr/>
      <dgm:t>
        <a:bodyPr/>
        <a:lstStyle/>
        <a:p>
          <a:r>
            <a:rPr lang="pl-PL" sz="1050" b="1" dirty="0"/>
            <a:t>AUTOMATYCZNA</a:t>
          </a:r>
          <a:endParaRPr lang="en-US" sz="1050" b="1" dirty="0"/>
        </a:p>
      </dgm:t>
    </dgm:pt>
    <dgm:pt modelId="{06E47A20-03B0-4F35-8770-4790013552A7}" type="parTrans" cxnId="{E0AC6BD0-9102-42EE-B8BD-9BCFF485DD4F}">
      <dgm:prSet/>
      <dgm:spPr/>
      <dgm:t>
        <a:bodyPr/>
        <a:lstStyle/>
        <a:p>
          <a:endParaRPr lang="en-US" sz="2000" b="1"/>
        </a:p>
      </dgm:t>
    </dgm:pt>
    <dgm:pt modelId="{C60C5B3A-75DB-4BC3-AD7C-BBD6414814EA}" type="sibTrans" cxnId="{E0AC6BD0-9102-42EE-B8BD-9BCFF485DD4F}">
      <dgm:prSet/>
      <dgm:spPr/>
      <dgm:t>
        <a:bodyPr/>
        <a:lstStyle/>
        <a:p>
          <a:endParaRPr lang="en-US"/>
        </a:p>
      </dgm:t>
    </dgm:pt>
    <dgm:pt modelId="{B569BE64-C70C-44ED-8847-99135FB5FB3B}">
      <dgm:prSet custT="1"/>
      <dgm:spPr/>
      <dgm:t>
        <a:bodyPr/>
        <a:lstStyle/>
        <a:p>
          <a:r>
            <a:rPr lang="pl-PL" sz="1050" b="1" dirty="0"/>
            <a:t>JEDNOSTRZAŁOWA</a:t>
          </a:r>
          <a:endParaRPr lang="en-US" sz="1050" b="1" dirty="0"/>
        </a:p>
      </dgm:t>
    </dgm:pt>
    <dgm:pt modelId="{8CED53DA-3545-4571-9199-4C07C8E41E7F}" type="parTrans" cxnId="{472EC2DF-5FAD-45B6-9111-06ADEDCBC133}">
      <dgm:prSet/>
      <dgm:spPr/>
      <dgm:t>
        <a:bodyPr/>
        <a:lstStyle/>
        <a:p>
          <a:endParaRPr lang="en-US" sz="2000" b="1"/>
        </a:p>
      </dgm:t>
    </dgm:pt>
    <dgm:pt modelId="{B5EAB741-5362-4F8C-82A9-08012BE4CCB3}" type="sibTrans" cxnId="{472EC2DF-5FAD-45B6-9111-06ADEDCBC133}">
      <dgm:prSet/>
      <dgm:spPr/>
      <dgm:t>
        <a:bodyPr/>
        <a:lstStyle/>
        <a:p>
          <a:endParaRPr lang="en-US"/>
        </a:p>
      </dgm:t>
    </dgm:pt>
    <dgm:pt modelId="{D2B89C07-A309-4926-B364-BA853974D213}">
      <dgm:prSet custT="1"/>
      <dgm:spPr/>
      <dgm:t>
        <a:bodyPr/>
        <a:lstStyle/>
        <a:p>
          <a:r>
            <a:rPr lang="pl-PL" sz="1050" b="1" dirty="0"/>
            <a:t>POWTARZALNA</a:t>
          </a:r>
          <a:endParaRPr lang="en-US" sz="1050" b="1" dirty="0"/>
        </a:p>
      </dgm:t>
    </dgm:pt>
    <dgm:pt modelId="{2C337383-96B7-4E9D-9042-EF1886A709EC}" type="parTrans" cxnId="{44E77239-496F-45F3-95EE-5DE9F917A9A9}">
      <dgm:prSet/>
      <dgm:spPr/>
      <dgm:t>
        <a:bodyPr/>
        <a:lstStyle/>
        <a:p>
          <a:endParaRPr lang="en-US" sz="2000" b="1"/>
        </a:p>
      </dgm:t>
    </dgm:pt>
    <dgm:pt modelId="{373F3895-EEBA-445E-8BCE-A6ABF7F22442}" type="sibTrans" cxnId="{44E77239-496F-45F3-95EE-5DE9F917A9A9}">
      <dgm:prSet/>
      <dgm:spPr/>
      <dgm:t>
        <a:bodyPr/>
        <a:lstStyle/>
        <a:p>
          <a:endParaRPr lang="en-US"/>
        </a:p>
      </dgm:t>
    </dgm:pt>
    <dgm:pt modelId="{4B42683E-A8B8-4919-900D-9B12EF795D5A}">
      <dgm:prSet custT="1"/>
      <dgm:spPr/>
      <dgm:t>
        <a:bodyPr/>
        <a:lstStyle/>
        <a:p>
          <a:r>
            <a:rPr lang="pl-PL" sz="1050" b="1" dirty="0"/>
            <a:t>SAMOPOWTARZALNA</a:t>
          </a:r>
          <a:endParaRPr lang="en-US" sz="1050" b="1" dirty="0"/>
        </a:p>
      </dgm:t>
    </dgm:pt>
    <dgm:pt modelId="{ABED1F90-BFD7-4584-A846-20790D28735F}" type="parTrans" cxnId="{76360FF4-AD23-492D-BCC2-644680B6D405}">
      <dgm:prSet/>
      <dgm:spPr/>
      <dgm:t>
        <a:bodyPr/>
        <a:lstStyle/>
        <a:p>
          <a:endParaRPr lang="en-US" sz="2000" b="1"/>
        </a:p>
      </dgm:t>
    </dgm:pt>
    <dgm:pt modelId="{72945054-248A-4F44-925B-A5BE0A9943DE}" type="sibTrans" cxnId="{76360FF4-AD23-492D-BCC2-644680B6D405}">
      <dgm:prSet/>
      <dgm:spPr/>
      <dgm:t>
        <a:bodyPr/>
        <a:lstStyle/>
        <a:p>
          <a:endParaRPr lang="en-US"/>
        </a:p>
      </dgm:t>
    </dgm:pt>
    <dgm:pt modelId="{18A5DD23-7D64-4177-AAE9-FBE0D9C4E8C8}">
      <dgm:prSet custT="1"/>
      <dgm:spPr/>
      <dgm:t>
        <a:bodyPr/>
        <a:lstStyle/>
        <a:p>
          <a:r>
            <a:rPr lang="pl-PL" sz="1050" b="1" dirty="0"/>
            <a:t>SAMOCZYNNA</a:t>
          </a:r>
          <a:endParaRPr lang="en-US" sz="1050" b="1" dirty="0"/>
        </a:p>
      </dgm:t>
    </dgm:pt>
    <dgm:pt modelId="{C01BDF4A-0FB4-4371-8C12-E6D45F5B934B}" type="parTrans" cxnId="{14688670-845C-4985-9F9F-DF1E9FEE6CEB}">
      <dgm:prSet/>
      <dgm:spPr/>
      <dgm:t>
        <a:bodyPr/>
        <a:lstStyle/>
        <a:p>
          <a:endParaRPr lang="en-US" sz="2000" b="1"/>
        </a:p>
      </dgm:t>
    </dgm:pt>
    <dgm:pt modelId="{0BE17BC8-A1B3-41CD-B87D-BB90BAAA7D78}" type="sibTrans" cxnId="{14688670-845C-4985-9F9F-DF1E9FEE6CEB}">
      <dgm:prSet/>
      <dgm:spPr/>
      <dgm:t>
        <a:bodyPr/>
        <a:lstStyle/>
        <a:p>
          <a:endParaRPr lang="en-US"/>
        </a:p>
      </dgm:t>
    </dgm:pt>
    <dgm:pt modelId="{72D8D33E-EC85-46B9-B4E5-9CAD1CE68DB3}">
      <dgm:prSet custT="1"/>
      <dgm:spPr/>
      <dgm:t>
        <a:bodyPr/>
        <a:lstStyle/>
        <a:p>
          <a:r>
            <a:rPr lang="pl-PL" sz="1050" b="1" dirty="0"/>
            <a:t>SAMOCZYNNO - SAMOPOWTARZALNA</a:t>
          </a:r>
          <a:endParaRPr lang="en-US" sz="1050" b="1" dirty="0"/>
        </a:p>
      </dgm:t>
    </dgm:pt>
    <dgm:pt modelId="{4B9A8A62-6AFB-453E-995F-B5FD84EEC7D2}" type="parTrans" cxnId="{1F16B775-BF02-4839-BCFA-66A870DE5EF4}">
      <dgm:prSet/>
      <dgm:spPr/>
      <dgm:t>
        <a:bodyPr/>
        <a:lstStyle/>
        <a:p>
          <a:endParaRPr lang="en-US" sz="2000" b="1"/>
        </a:p>
      </dgm:t>
    </dgm:pt>
    <dgm:pt modelId="{04EE05F2-4BF6-42E2-9A66-32B6B839CB56}" type="sibTrans" cxnId="{1F16B775-BF02-4839-BCFA-66A870DE5EF4}">
      <dgm:prSet/>
      <dgm:spPr/>
      <dgm:t>
        <a:bodyPr/>
        <a:lstStyle/>
        <a:p>
          <a:endParaRPr lang="en-US"/>
        </a:p>
      </dgm:t>
    </dgm:pt>
    <dgm:pt modelId="{7B561FF2-83BE-4297-8FAC-83FF77AA29B3}" type="pres">
      <dgm:prSet presAssocID="{D4F7F105-3858-4E50-A1B6-1D6A29A2523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36DB5DE-16DA-407E-8F34-EEF44372EB7D}" type="pres">
      <dgm:prSet presAssocID="{D4F7F105-3858-4E50-A1B6-1D6A29A25236}" presName="hierFlow" presStyleCnt="0"/>
      <dgm:spPr/>
    </dgm:pt>
    <dgm:pt modelId="{2C3A8458-55EB-4769-BE64-38F6BDFA2E1F}" type="pres">
      <dgm:prSet presAssocID="{D4F7F105-3858-4E50-A1B6-1D6A29A2523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00A12E9-1272-4086-8ABE-C7E206033DA5}" type="pres">
      <dgm:prSet presAssocID="{EE6030AD-0C91-4B81-A540-BE158183802E}" presName="Name14" presStyleCnt="0"/>
      <dgm:spPr/>
    </dgm:pt>
    <dgm:pt modelId="{D6DF1A72-8A62-48AE-B3C3-704D6DDF53A8}" type="pres">
      <dgm:prSet presAssocID="{EE6030AD-0C91-4B81-A540-BE158183802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9931C80-D0B5-48FE-B9D1-28A98E83A6AB}" type="pres">
      <dgm:prSet presAssocID="{EE6030AD-0C91-4B81-A540-BE158183802E}" presName="hierChild2" presStyleCnt="0"/>
      <dgm:spPr/>
    </dgm:pt>
    <dgm:pt modelId="{2C09ADBC-9B38-4782-B63B-A710DB16EB57}" type="pres">
      <dgm:prSet presAssocID="{2FC1D8F6-1842-4639-9C30-95D4C4552CBC}" presName="Name19" presStyleLbl="parChTrans1D2" presStyleIdx="0" presStyleCnt="2"/>
      <dgm:spPr/>
      <dgm:t>
        <a:bodyPr/>
        <a:lstStyle/>
        <a:p>
          <a:endParaRPr lang="pl-PL"/>
        </a:p>
      </dgm:t>
    </dgm:pt>
    <dgm:pt modelId="{B61B6070-B515-4E16-9C64-D7FFC47396EA}" type="pres">
      <dgm:prSet presAssocID="{28F4DEEB-ACD1-4034-8B43-5BBFCC12D9E5}" presName="Name21" presStyleCnt="0"/>
      <dgm:spPr/>
    </dgm:pt>
    <dgm:pt modelId="{D449ABD8-E605-41D1-A32A-F688AEA4879F}" type="pres">
      <dgm:prSet presAssocID="{28F4DEEB-ACD1-4034-8B43-5BBFCC12D9E5}" presName="level2Shape" presStyleLbl="asst1" presStyleIdx="0" presStyleCnt="2"/>
      <dgm:spPr/>
      <dgm:t>
        <a:bodyPr/>
        <a:lstStyle/>
        <a:p>
          <a:endParaRPr lang="pl-PL"/>
        </a:p>
      </dgm:t>
    </dgm:pt>
    <dgm:pt modelId="{5DD68434-F467-4953-B92F-A9EB4B46C731}" type="pres">
      <dgm:prSet presAssocID="{28F4DEEB-ACD1-4034-8B43-5BBFCC12D9E5}" presName="hierChild3" presStyleCnt="0"/>
      <dgm:spPr/>
    </dgm:pt>
    <dgm:pt modelId="{5D8D52EE-8B02-4F07-9C74-2FDB0C5E19BA}" type="pres">
      <dgm:prSet presAssocID="{8CED53DA-3545-4571-9199-4C07C8E41E7F}" presName="Name19" presStyleLbl="parChTrans1D3" presStyleIdx="0" presStyleCnt="5"/>
      <dgm:spPr/>
      <dgm:t>
        <a:bodyPr/>
        <a:lstStyle/>
        <a:p>
          <a:endParaRPr lang="pl-PL"/>
        </a:p>
      </dgm:t>
    </dgm:pt>
    <dgm:pt modelId="{55B46C35-4613-4402-8817-18B2123D5A2F}" type="pres">
      <dgm:prSet presAssocID="{B569BE64-C70C-44ED-8847-99135FB5FB3B}" presName="Name21" presStyleCnt="0"/>
      <dgm:spPr/>
    </dgm:pt>
    <dgm:pt modelId="{977D9F88-7823-42FF-BC2A-44DBD7F37381}" type="pres">
      <dgm:prSet presAssocID="{B569BE64-C70C-44ED-8847-99135FB5FB3B}" presName="level2Shape" presStyleLbl="node3" presStyleIdx="0" presStyleCnt="5"/>
      <dgm:spPr/>
      <dgm:t>
        <a:bodyPr/>
        <a:lstStyle/>
        <a:p>
          <a:endParaRPr lang="pl-PL"/>
        </a:p>
      </dgm:t>
    </dgm:pt>
    <dgm:pt modelId="{BAD8395B-95C1-4BEE-ACC8-E64CC50162A0}" type="pres">
      <dgm:prSet presAssocID="{B569BE64-C70C-44ED-8847-99135FB5FB3B}" presName="hierChild3" presStyleCnt="0"/>
      <dgm:spPr/>
    </dgm:pt>
    <dgm:pt modelId="{21F43442-DF79-4CBD-B565-764081A08C22}" type="pres">
      <dgm:prSet presAssocID="{2C337383-96B7-4E9D-9042-EF1886A709EC}" presName="Name19" presStyleLbl="parChTrans1D3" presStyleIdx="1" presStyleCnt="5"/>
      <dgm:spPr/>
      <dgm:t>
        <a:bodyPr/>
        <a:lstStyle/>
        <a:p>
          <a:endParaRPr lang="pl-PL"/>
        </a:p>
      </dgm:t>
    </dgm:pt>
    <dgm:pt modelId="{B3A5DDBF-DE27-4BDD-BFC1-59211562C289}" type="pres">
      <dgm:prSet presAssocID="{D2B89C07-A309-4926-B364-BA853974D213}" presName="Name21" presStyleCnt="0"/>
      <dgm:spPr/>
    </dgm:pt>
    <dgm:pt modelId="{5697BE8F-2EEA-4C16-9DBC-505BC280E9CF}" type="pres">
      <dgm:prSet presAssocID="{D2B89C07-A309-4926-B364-BA853974D213}" presName="level2Shape" presStyleLbl="node3" presStyleIdx="1" presStyleCnt="5"/>
      <dgm:spPr/>
      <dgm:t>
        <a:bodyPr/>
        <a:lstStyle/>
        <a:p>
          <a:endParaRPr lang="pl-PL"/>
        </a:p>
      </dgm:t>
    </dgm:pt>
    <dgm:pt modelId="{1DACD9A3-867E-4D40-B624-95A4C64C3269}" type="pres">
      <dgm:prSet presAssocID="{D2B89C07-A309-4926-B364-BA853974D213}" presName="hierChild3" presStyleCnt="0"/>
      <dgm:spPr/>
    </dgm:pt>
    <dgm:pt modelId="{E4010298-C4E1-4881-BB3C-A1289E2C21F2}" type="pres">
      <dgm:prSet presAssocID="{06E47A20-03B0-4F35-8770-4790013552A7}" presName="Name19" presStyleLbl="parChTrans1D2" presStyleIdx="1" presStyleCnt="2"/>
      <dgm:spPr/>
      <dgm:t>
        <a:bodyPr/>
        <a:lstStyle/>
        <a:p>
          <a:endParaRPr lang="pl-PL"/>
        </a:p>
      </dgm:t>
    </dgm:pt>
    <dgm:pt modelId="{6B99B69F-69F4-4E94-B16E-22055A6D6E65}" type="pres">
      <dgm:prSet presAssocID="{A988E03A-9BAF-4F49-AD35-E84D80376D7F}" presName="Name21" presStyleCnt="0"/>
      <dgm:spPr/>
    </dgm:pt>
    <dgm:pt modelId="{75126321-C6F3-47CB-9A43-EFE15D67AA36}" type="pres">
      <dgm:prSet presAssocID="{A988E03A-9BAF-4F49-AD35-E84D80376D7F}" presName="level2Shape" presStyleLbl="asst1" presStyleIdx="1" presStyleCnt="2"/>
      <dgm:spPr/>
      <dgm:t>
        <a:bodyPr/>
        <a:lstStyle/>
        <a:p>
          <a:endParaRPr lang="pl-PL"/>
        </a:p>
      </dgm:t>
    </dgm:pt>
    <dgm:pt modelId="{E2AF1D04-E270-415E-A86F-C02643B82C27}" type="pres">
      <dgm:prSet presAssocID="{A988E03A-9BAF-4F49-AD35-E84D80376D7F}" presName="hierChild3" presStyleCnt="0"/>
      <dgm:spPr/>
    </dgm:pt>
    <dgm:pt modelId="{040D5904-776F-4FF3-92B7-F0A751B9291C}" type="pres">
      <dgm:prSet presAssocID="{ABED1F90-BFD7-4584-A846-20790D28735F}" presName="Name19" presStyleLbl="parChTrans1D3" presStyleIdx="2" presStyleCnt="5"/>
      <dgm:spPr/>
      <dgm:t>
        <a:bodyPr/>
        <a:lstStyle/>
        <a:p>
          <a:endParaRPr lang="pl-PL"/>
        </a:p>
      </dgm:t>
    </dgm:pt>
    <dgm:pt modelId="{68AED361-1454-49FF-A457-9B2F2BB788B1}" type="pres">
      <dgm:prSet presAssocID="{4B42683E-A8B8-4919-900D-9B12EF795D5A}" presName="Name21" presStyleCnt="0"/>
      <dgm:spPr/>
    </dgm:pt>
    <dgm:pt modelId="{E897B8DE-2AA9-43F6-B739-189B2078EA8C}" type="pres">
      <dgm:prSet presAssocID="{4B42683E-A8B8-4919-900D-9B12EF795D5A}" presName="level2Shape" presStyleLbl="node3" presStyleIdx="2" presStyleCnt="5"/>
      <dgm:spPr/>
      <dgm:t>
        <a:bodyPr/>
        <a:lstStyle/>
        <a:p>
          <a:endParaRPr lang="pl-PL"/>
        </a:p>
      </dgm:t>
    </dgm:pt>
    <dgm:pt modelId="{7C37A599-59C3-4274-BD0F-619D821B185B}" type="pres">
      <dgm:prSet presAssocID="{4B42683E-A8B8-4919-900D-9B12EF795D5A}" presName="hierChild3" presStyleCnt="0"/>
      <dgm:spPr/>
    </dgm:pt>
    <dgm:pt modelId="{1F8EA854-807A-4432-8A4B-3FBBB0DC231C}" type="pres">
      <dgm:prSet presAssocID="{C01BDF4A-0FB4-4371-8C12-E6D45F5B934B}" presName="Name19" presStyleLbl="parChTrans1D3" presStyleIdx="3" presStyleCnt="5"/>
      <dgm:spPr/>
      <dgm:t>
        <a:bodyPr/>
        <a:lstStyle/>
        <a:p>
          <a:endParaRPr lang="pl-PL"/>
        </a:p>
      </dgm:t>
    </dgm:pt>
    <dgm:pt modelId="{64C67027-81A7-47E2-8752-721601449091}" type="pres">
      <dgm:prSet presAssocID="{18A5DD23-7D64-4177-AAE9-FBE0D9C4E8C8}" presName="Name21" presStyleCnt="0"/>
      <dgm:spPr/>
    </dgm:pt>
    <dgm:pt modelId="{B5F1D6C4-7A5D-4760-A93F-8BB8453B2FEA}" type="pres">
      <dgm:prSet presAssocID="{18A5DD23-7D64-4177-AAE9-FBE0D9C4E8C8}" presName="level2Shape" presStyleLbl="node3" presStyleIdx="3" presStyleCnt="5"/>
      <dgm:spPr/>
      <dgm:t>
        <a:bodyPr/>
        <a:lstStyle/>
        <a:p>
          <a:endParaRPr lang="pl-PL"/>
        </a:p>
      </dgm:t>
    </dgm:pt>
    <dgm:pt modelId="{F653B228-1D17-46C9-B3AB-0992450D3663}" type="pres">
      <dgm:prSet presAssocID="{18A5DD23-7D64-4177-AAE9-FBE0D9C4E8C8}" presName="hierChild3" presStyleCnt="0"/>
      <dgm:spPr/>
    </dgm:pt>
    <dgm:pt modelId="{00A9FF73-6163-4481-9CC2-6ECFCF0789A9}" type="pres">
      <dgm:prSet presAssocID="{4B9A8A62-6AFB-453E-995F-B5FD84EEC7D2}" presName="Name19" presStyleLbl="parChTrans1D3" presStyleIdx="4" presStyleCnt="5"/>
      <dgm:spPr/>
      <dgm:t>
        <a:bodyPr/>
        <a:lstStyle/>
        <a:p>
          <a:endParaRPr lang="pl-PL"/>
        </a:p>
      </dgm:t>
    </dgm:pt>
    <dgm:pt modelId="{C0992115-61D9-4529-A2BD-9A2EC19E3247}" type="pres">
      <dgm:prSet presAssocID="{72D8D33E-EC85-46B9-B4E5-9CAD1CE68DB3}" presName="Name21" presStyleCnt="0"/>
      <dgm:spPr/>
    </dgm:pt>
    <dgm:pt modelId="{11626890-B5EF-4780-AD4E-77BBD0DB574F}" type="pres">
      <dgm:prSet presAssocID="{72D8D33E-EC85-46B9-B4E5-9CAD1CE68DB3}" presName="level2Shape" presStyleLbl="node3" presStyleIdx="4" presStyleCnt="5"/>
      <dgm:spPr/>
      <dgm:t>
        <a:bodyPr/>
        <a:lstStyle/>
        <a:p>
          <a:endParaRPr lang="pl-PL"/>
        </a:p>
      </dgm:t>
    </dgm:pt>
    <dgm:pt modelId="{30F71BBE-8C62-4AED-AFED-E61E54CE2067}" type="pres">
      <dgm:prSet presAssocID="{72D8D33E-EC85-46B9-B4E5-9CAD1CE68DB3}" presName="hierChild3" presStyleCnt="0"/>
      <dgm:spPr/>
    </dgm:pt>
    <dgm:pt modelId="{5C903ECC-9388-452D-AF1B-B6FC937F501F}" type="pres">
      <dgm:prSet presAssocID="{D4F7F105-3858-4E50-A1B6-1D6A29A25236}" presName="bgShapesFlow" presStyleCnt="0"/>
      <dgm:spPr/>
    </dgm:pt>
  </dgm:ptLst>
  <dgm:cxnLst>
    <dgm:cxn modelId="{DA90CDAC-064B-4F6F-8A21-B8F18ED87D12}" type="presOf" srcId="{D4F7F105-3858-4E50-A1B6-1D6A29A25236}" destId="{7B561FF2-83BE-4297-8FAC-83FF77AA29B3}" srcOrd="0" destOrd="0" presId="urn:microsoft.com/office/officeart/2005/8/layout/hierarchy6"/>
    <dgm:cxn modelId="{B959D264-0B5B-4F04-8CDF-A5D25F1EF10F}" type="presOf" srcId="{A988E03A-9BAF-4F49-AD35-E84D80376D7F}" destId="{75126321-C6F3-47CB-9A43-EFE15D67AA36}" srcOrd="0" destOrd="0" presId="urn:microsoft.com/office/officeart/2005/8/layout/hierarchy6"/>
    <dgm:cxn modelId="{44E77239-496F-45F3-95EE-5DE9F917A9A9}" srcId="{28F4DEEB-ACD1-4034-8B43-5BBFCC12D9E5}" destId="{D2B89C07-A309-4926-B364-BA853974D213}" srcOrd="1" destOrd="0" parTransId="{2C337383-96B7-4E9D-9042-EF1886A709EC}" sibTransId="{373F3895-EEBA-445E-8BCE-A6ABF7F22442}"/>
    <dgm:cxn modelId="{5B2E68EC-4560-4138-95C6-7FBD50EFE7BE}" type="presOf" srcId="{C01BDF4A-0FB4-4371-8C12-E6D45F5B934B}" destId="{1F8EA854-807A-4432-8A4B-3FBBB0DC231C}" srcOrd="0" destOrd="0" presId="urn:microsoft.com/office/officeart/2005/8/layout/hierarchy6"/>
    <dgm:cxn modelId="{881A426B-9B8D-4DC6-8F19-E8E42D719EFA}" srcId="{D4F7F105-3858-4E50-A1B6-1D6A29A25236}" destId="{EE6030AD-0C91-4B81-A540-BE158183802E}" srcOrd="0" destOrd="0" parTransId="{E8A58266-9CDB-430F-80A9-E48047C07F41}" sibTransId="{1B5BB924-F7EF-4D86-B812-672D93DCDFFD}"/>
    <dgm:cxn modelId="{7BC3EE5A-AC71-43CE-BBCB-39A594B63FFC}" type="presOf" srcId="{EE6030AD-0C91-4B81-A540-BE158183802E}" destId="{D6DF1A72-8A62-48AE-B3C3-704D6DDF53A8}" srcOrd="0" destOrd="0" presId="urn:microsoft.com/office/officeart/2005/8/layout/hierarchy6"/>
    <dgm:cxn modelId="{14688670-845C-4985-9F9F-DF1E9FEE6CEB}" srcId="{A988E03A-9BAF-4F49-AD35-E84D80376D7F}" destId="{18A5DD23-7D64-4177-AAE9-FBE0D9C4E8C8}" srcOrd="1" destOrd="0" parTransId="{C01BDF4A-0FB4-4371-8C12-E6D45F5B934B}" sibTransId="{0BE17BC8-A1B3-41CD-B87D-BB90BAAA7D78}"/>
    <dgm:cxn modelId="{5D6741DE-1A48-43BF-8D53-FAD11F10CB8D}" type="presOf" srcId="{4B42683E-A8B8-4919-900D-9B12EF795D5A}" destId="{E897B8DE-2AA9-43F6-B739-189B2078EA8C}" srcOrd="0" destOrd="0" presId="urn:microsoft.com/office/officeart/2005/8/layout/hierarchy6"/>
    <dgm:cxn modelId="{27457D75-9094-491E-961A-9E335F63B69E}" type="presOf" srcId="{D2B89C07-A309-4926-B364-BA853974D213}" destId="{5697BE8F-2EEA-4C16-9DBC-505BC280E9CF}" srcOrd="0" destOrd="0" presId="urn:microsoft.com/office/officeart/2005/8/layout/hierarchy6"/>
    <dgm:cxn modelId="{76360FF4-AD23-492D-BCC2-644680B6D405}" srcId="{A988E03A-9BAF-4F49-AD35-E84D80376D7F}" destId="{4B42683E-A8B8-4919-900D-9B12EF795D5A}" srcOrd="0" destOrd="0" parTransId="{ABED1F90-BFD7-4584-A846-20790D28735F}" sibTransId="{72945054-248A-4F44-925B-A5BE0A9943DE}"/>
    <dgm:cxn modelId="{906D2B4F-8579-4854-86B1-69A7BE204C01}" type="presOf" srcId="{06E47A20-03B0-4F35-8770-4790013552A7}" destId="{E4010298-C4E1-4881-BB3C-A1289E2C21F2}" srcOrd="0" destOrd="0" presId="urn:microsoft.com/office/officeart/2005/8/layout/hierarchy6"/>
    <dgm:cxn modelId="{EA2321F1-8903-49EF-97C4-B71BBCB96E12}" type="presOf" srcId="{18A5DD23-7D64-4177-AAE9-FBE0D9C4E8C8}" destId="{B5F1D6C4-7A5D-4760-A93F-8BB8453B2FEA}" srcOrd="0" destOrd="0" presId="urn:microsoft.com/office/officeart/2005/8/layout/hierarchy6"/>
    <dgm:cxn modelId="{954DF485-57AF-47E7-BBA7-C326B31D8624}" type="presOf" srcId="{ABED1F90-BFD7-4584-A846-20790D28735F}" destId="{040D5904-776F-4FF3-92B7-F0A751B9291C}" srcOrd="0" destOrd="0" presId="urn:microsoft.com/office/officeart/2005/8/layout/hierarchy6"/>
    <dgm:cxn modelId="{565B5F10-847B-4521-8DD4-C1D77516C89A}" type="presOf" srcId="{2FC1D8F6-1842-4639-9C30-95D4C4552CBC}" destId="{2C09ADBC-9B38-4782-B63B-A710DB16EB57}" srcOrd="0" destOrd="0" presId="urn:microsoft.com/office/officeart/2005/8/layout/hierarchy6"/>
    <dgm:cxn modelId="{71A3008A-52CA-46BC-9BB6-4E22F60D9941}" type="presOf" srcId="{2C337383-96B7-4E9D-9042-EF1886A709EC}" destId="{21F43442-DF79-4CBD-B565-764081A08C22}" srcOrd="0" destOrd="0" presId="urn:microsoft.com/office/officeart/2005/8/layout/hierarchy6"/>
    <dgm:cxn modelId="{3FF85539-532F-4EEE-97A2-EE1FD9C31260}" srcId="{EE6030AD-0C91-4B81-A540-BE158183802E}" destId="{28F4DEEB-ACD1-4034-8B43-5BBFCC12D9E5}" srcOrd="0" destOrd="0" parTransId="{2FC1D8F6-1842-4639-9C30-95D4C4552CBC}" sibTransId="{B49BCFAD-E492-4FEE-A4BB-68E9638F3D3F}"/>
    <dgm:cxn modelId="{472EC2DF-5FAD-45B6-9111-06ADEDCBC133}" srcId="{28F4DEEB-ACD1-4034-8B43-5BBFCC12D9E5}" destId="{B569BE64-C70C-44ED-8847-99135FB5FB3B}" srcOrd="0" destOrd="0" parTransId="{8CED53DA-3545-4571-9199-4C07C8E41E7F}" sibTransId="{B5EAB741-5362-4F8C-82A9-08012BE4CCB3}"/>
    <dgm:cxn modelId="{1F16B775-BF02-4839-BCFA-66A870DE5EF4}" srcId="{A988E03A-9BAF-4F49-AD35-E84D80376D7F}" destId="{72D8D33E-EC85-46B9-B4E5-9CAD1CE68DB3}" srcOrd="2" destOrd="0" parTransId="{4B9A8A62-6AFB-453E-995F-B5FD84EEC7D2}" sibTransId="{04EE05F2-4BF6-42E2-9A66-32B6B839CB56}"/>
    <dgm:cxn modelId="{EDE703E5-18B3-438C-843B-7F9A3BA5E1FA}" type="presOf" srcId="{72D8D33E-EC85-46B9-B4E5-9CAD1CE68DB3}" destId="{11626890-B5EF-4780-AD4E-77BBD0DB574F}" srcOrd="0" destOrd="0" presId="urn:microsoft.com/office/officeart/2005/8/layout/hierarchy6"/>
    <dgm:cxn modelId="{A7AF294B-2E7A-4A08-9AE6-91438C8ABE86}" type="presOf" srcId="{4B9A8A62-6AFB-453E-995F-B5FD84EEC7D2}" destId="{00A9FF73-6163-4481-9CC2-6ECFCF0789A9}" srcOrd="0" destOrd="0" presId="urn:microsoft.com/office/officeart/2005/8/layout/hierarchy6"/>
    <dgm:cxn modelId="{69F7258A-FED6-4F3A-97F6-156A2424263C}" type="presOf" srcId="{8CED53DA-3545-4571-9199-4C07C8E41E7F}" destId="{5D8D52EE-8B02-4F07-9C74-2FDB0C5E19BA}" srcOrd="0" destOrd="0" presId="urn:microsoft.com/office/officeart/2005/8/layout/hierarchy6"/>
    <dgm:cxn modelId="{E0AC6BD0-9102-42EE-B8BD-9BCFF485DD4F}" srcId="{EE6030AD-0C91-4B81-A540-BE158183802E}" destId="{A988E03A-9BAF-4F49-AD35-E84D80376D7F}" srcOrd="1" destOrd="0" parTransId="{06E47A20-03B0-4F35-8770-4790013552A7}" sibTransId="{C60C5B3A-75DB-4BC3-AD7C-BBD6414814EA}"/>
    <dgm:cxn modelId="{2C79A597-B921-40E7-8DDF-141F25E95D23}" type="presOf" srcId="{28F4DEEB-ACD1-4034-8B43-5BBFCC12D9E5}" destId="{D449ABD8-E605-41D1-A32A-F688AEA4879F}" srcOrd="0" destOrd="0" presId="urn:microsoft.com/office/officeart/2005/8/layout/hierarchy6"/>
    <dgm:cxn modelId="{9AEC3987-AD70-4A4D-904E-D00F43B2D20B}" type="presOf" srcId="{B569BE64-C70C-44ED-8847-99135FB5FB3B}" destId="{977D9F88-7823-42FF-BC2A-44DBD7F37381}" srcOrd="0" destOrd="0" presId="urn:microsoft.com/office/officeart/2005/8/layout/hierarchy6"/>
    <dgm:cxn modelId="{ACBD5016-305C-4E36-A3A7-B7365D4DAA66}" type="presParOf" srcId="{7B561FF2-83BE-4297-8FAC-83FF77AA29B3}" destId="{536DB5DE-16DA-407E-8F34-EEF44372EB7D}" srcOrd="0" destOrd="0" presId="urn:microsoft.com/office/officeart/2005/8/layout/hierarchy6"/>
    <dgm:cxn modelId="{877BF16C-5A47-4F9A-A09C-76649E5B2D8A}" type="presParOf" srcId="{536DB5DE-16DA-407E-8F34-EEF44372EB7D}" destId="{2C3A8458-55EB-4769-BE64-38F6BDFA2E1F}" srcOrd="0" destOrd="0" presId="urn:microsoft.com/office/officeart/2005/8/layout/hierarchy6"/>
    <dgm:cxn modelId="{8D89EAD7-1DB7-46EB-8303-2E08B574D46D}" type="presParOf" srcId="{2C3A8458-55EB-4769-BE64-38F6BDFA2E1F}" destId="{800A12E9-1272-4086-8ABE-C7E206033DA5}" srcOrd="0" destOrd="0" presId="urn:microsoft.com/office/officeart/2005/8/layout/hierarchy6"/>
    <dgm:cxn modelId="{3FEA821E-6B42-4919-B840-EB08CE5FF72B}" type="presParOf" srcId="{800A12E9-1272-4086-8ABE-C7E206033DA5}" destId="{D6DF1A72-8A62-48AE-B3C3-704D6DDF53A8}" srcOrd="0" destOrd="0" presId="urn:microsoft.com/office/officeart/2005/8/layout/hierarchy6"/>
    <dgm:cxn modelId="{9FFAC942-CDEE-4CFA-A9F9-63AE92645C0F}" type="presParOf" srcId="{800A12E9-1272-4086-8ABE-C7E206033DA5}" destId="{69931C80-D0B5-48FE-B9D1-28A98E83A6AB}" srcOrd="1" destOrd="0" presId="urn:microsoft.com/office/officeart/2005/8/layout/hierarchy6"/>
    <dgm:cxn modelId="{B43A7AE6-5DF3-4462-ACF4-857CA31615E2}" type="presParOf" srcId="{69931C80-D0B5-48FE-B9D1-28A98E83A6AB}" destId="{2C09ADBC-9B38-4782-B63B-A710DB16EB57}" srcOrd="0" destOrd="0" presId="urn:microsoft.com/office/officeart/2005/8/layout/hierarchy6"/>
    <dgm:cxn modelId="{3C7B37EF-976B-43A8-ABB1-B9F99B49A35B}" type="presParOf" srcId="{69931C80-D0B5-48FE-B9D1-28A98E83A6AB}" destId="{B61B6070-B515-4E16-9C64-D7FFC47396EA}" srcOrd="1" destOrd="0" presId="urn:microsoft.com/office/officeart/2005/8/layout/hierarchy6"/>
    <dgm:cxn modelId="{5798B781-05D1-4E53-B9B2-AD697B1111F7}" type="presParOf" srcId="{B61B6070-B515-4E16-9C64-D7FFC47396EA}" destId="{D449ABD8-E605-41D1-A32A-F688AEA4879F}" srcOrd="0" destOrd="0" presId="urn:microsoft.com/office/officeart/2005/8/layout/hierarchy6"/>
    <dgm:cxn modelId="{9EFF7649-D4A8-420F-94AC-D02BDA60925F}" type="presParOf" srcId="{B61B6070-B515-4E16-9C64-D7FFC47396EA}" destId="{5DD68434-F467-4953-B92F-A9EB4B46C731}" srcOrd="1" destOrd="0" presId="urn:microsoft.com/office/officeart/2005/8/layout/hierarchy6"/>
    <dgm:cxn modelId="{068ED742-425C-4838-A8BE-BE0FFAE990E4}" type="presParOf" srcId="{5DD68434-F467-4953-B92F-A9EB4B46C731}" destId="{5D8D52EE-8B02-4F07-9C74-2FDB0C5E19BA}" srcOrd="0" destOrd="0" presId="urn:microsoft.com/office/officeart/2005/8/layout/hierarchy6"/>
    <dgm:cxn modelId="{ED6A2B4C-8418-4C00-B040-013F3652F56D}" type="presParOf" srcId="{5DD68434-F467-4953-B92F-A9EB4B46C731}" destId="{55B46C35-4613-4402-8817-18B2123D5A2F}" srcOrd="1" destOrd="0" presId="urn:microsoft.com/office/officeart/2005/8/layout/hierarchy6"/>
    <dgm:cxn modelId="{7B29F590-0218-489E-BCEA-C453508B41C1}" type="presParOf" srcId="{55B46C35-4613-4402-8817-18B2123D5A2F}" destId="{977D9F88-7823-42FF-BC2A-44DBD7F37381}" srcOrd="0" destOrd="0" presId="urn:microsoft.com/office/officeart/2005/8/layout/hierarchy6"/>
    <dgm:cxn modelId="{F2DE7A04-704E-4F13-BC5C-5456E724FE2C}" type="presParOf" srcId="{55B46C35-4613-4402-8817-18B2123D5A2F}" destId="{BAD8395B-95C1-4BEE-ACC8-E64CC50162A0}" srcOrd="1" destOrd="0" presId="urn:microsoft.com/office/officeart/2005/8/layout/hierarchy6"/>
    <dgm:cxn modelId="{77E0532A-3209-42FC-92AF-573FDA7367ED}" type="presParOf" srcId="{5DD68434-F467-4953-B92F-A9EB4B46C731}" destId="{21F43442-DF79-4CBD-B565-764081A08C22}" srcOrd="2" destOrd="0" presId="urn:microsoft.com/office/officeart/2005/8/layout/hierarchy6"/>
    <dgm:cxn modelId="{C0654430-F20B-4A07-A026-0DCC7BE19016}" type="presParOf" srcId="{5DD68434-F467-4953-B92F-A9EB4B46C731}" destId="{B3A5DDBF-DE27-4BDD-BFC1-59211562C289}" srcOrd="3" destOrd="0" presId="urn:microsoft.com/office/officeart/2005/8/layout/hierarchy6"/>
    <dgm:cxn modelId="{77A30172-EEA9-46AA-9B17-C74A0C14E000}" type="presParOf" srcId="{B3A5DDBF-DE27-4BDD-BFC1-59211562C289}" destId="{5697BE8F-2EEA-4C16-9DBC-505BC280E9CF}" srcOrd="0" destOrd="0" presId="urn:microsoft.com/office/officeart/2005/8/layout/hierarchy6"/>
    <dgm:cxn modelId="{DBAABEBC-8FD3-4BF5-97C3-27108D63FB66}" type="presParOf" srcId="{B3A5DDBF-DE27-4BDD-BFC1-59211562C289}" destId="{1DACD9A3-867E-4D40-B624-95A4C64C3269}" srcOrd="1" destOrd="0" presId="urn:microsoft.com/office/officeart/2005/8/layout/hierarchy6"/>
    <dgm:cxn modelId="{B862309A-6F46-44EB-B22E-5B6585E4ED09}" type="presParOf" srcId="{69931C80-D0B5-48FE-B9D1-28A98E83A6AB}" destId="{E4010298-C4E1-4881-BB3C-A1289E2C21F2}" srcOrd="2" destOrd="0" presId="urn:microsoft.com/office/officeart/2005/8/layout/hierarchy6"/>
    <dgm:cxn modelId="{D43D0B97-0AD9-4B8F-8E49-209D8B1547BF}" type="presParOf" srcId="{69931C80-D0B5-48FE-B9D1-28A98E83A6AB}" destId="{6B99B69F-69F4-4E94-B16E-22055A6D6E65}" srcOrd="3" destOrd="0" presId="urn:microsoft.com/office/officeart/2005/8/layout/hierarchy6"/>
    <dgm:cxn modelId="{15B23414-0E8F-4FEE-8093-2A35C29AEFCC}" type="presParOf" srcId="{6B99B69F-69F4-4E94-B16E-22055A6D6E65}" destId="{75126321-C6F3-47CB-9A43-EFE15D67AA36}" srcOrd="0" destOrd="0" presId="urn:microsoft.com/office/officeart/2005/8/layout/hierarchy6"/>
    <dgm:cxn modelId="{1DE0DA82-9AA6-4E2F-96C0-C612CEEFA228}" type="presParOf" srcId="{6B99B69F-69F4-4E94-B16E-22055A6D6E65}" destId="{E2AF1D04-E270-415E-A86F-C02643B82C27}" srcOrd="1" destOrd="0" presId="urn:microsoft.com/office/officeart/2005/8/layout/hierarchy6"/>
    <dgm:cxn modelId="{1D2B60BF-F866-41BD-87F4-43FF595B13B5}" type="presParOf" srcId="{E2AF1D04-E270-415E-A86F-C02643B82C27}" destId="{040D5904-776F-4FF3-92B7-F0A751B9291C}" srcOrd="0" destOrd="0" presId="urn:microsoft.com/office/officeart/2005/8/layout/hierarchy6"/>
    <dgm:cxn modelId="{EABBA0F0-5617-4FE9-9946-D234D3A7BAB6}" type="presParOf" srcId="{E2AF1D04-E270-415E-A86F-C02643B82C27}" destId="{68AED361-1454-49FF-A457-9B2F2BB788B1}" srcOrd="1" destOrd="0" presId="urn:microsoft.com/office/officeart/2005/8/layout/hierarchy6"/>
    <dgm:cxn modelId="{7E474DB6-DD8E-4000-9B2E-4B3767E8986C}" type="presParOf" srcId="{68AED361-1454-49FF-A457-9B2F2BB788B1}" destId="{E897B8DE-2AA9-43F6-B739-189B2078EA8C}" srcOrd="0" destOrd="0" presId="urn:microsoft.com/office/officeart/2005/8/layout/hierarchy6"/>
    <dgm:cxn modelId="{63804783-6A8B-4E10-9434-A2CD720F09EA}" type="presParOf" srcId="{68AED361-1454-49FF-A457-9B2F2BB788B1}" destId="{7C37A599-59C3-4274-BD0F-619D821B185B}" srcOrd="1" destOrd="0" presId="urn:microsoft.com/office/officeart/2005/8/layout/hierarchy6"/>
    <dgm:cxn modelId="{06437617-60AB-46BF-9D78-B79BF9D19046}" type="presParOf" srcId="{E2AF1D04-E270-415E-A86F-C02643B82C27}" destId="{1F8EA854-807A-4432-8A4B-3FBBB0DC231C}" srcOrd="2" destOrd="0" presId="urn:microsoft.com/office/officeart/2005/8/layout/hierarchy6"/>
    <dgm:cxn modelId="{5E695EE3-5F2A-43E9-819E-9E3B6026110D}" type="presParOf" srcId="{E2AF1D04-E270-415E-A86F-C02643B82C27}" destId="{64C67027-81A7-47E2-8752-721601449091}" srcOrd="3" destOrd="0" presId="urn:microsoft.com/office/officeart/2005/8/layout/hierarchy6"/>
    <dgm:cxn modelId="{1F58E9C8-3753-408B-9A4E-4078B084EAD3}" type="presParOf" srcId="{64C67027-81A7-47E2-8752-721601449091}" destId="{B5F1D6C4-7A5D-4760-A93F-8BB8453B2FEA}" srcOrd="0" destOrd="0" presId="urn:microsoft.com/office/officeart/2005/8/layout/hierarchy6"/>
    <dgm:cxn modelId="{20BC4D9F-6BF2-42C6-A2CC-5852915C5B7F}" type="presParOf" srcId="{64C67027-81A7-47E2-8752-721601449091}" destId="{F653B228-1D17-46C9-B3AB-0992450D3663}" srcOrd="1" destOrd="0" presId="urn:microsoft.com/office/officeart/2005/8/layout/hierarchy6"/>
    <dgm:cxn modelId="{930578C1-1799-4A11-BC9E-CB7E02D2450D}" type="presParOf" srcId="{E2AF1D04-E270-415E-A86F-C02643B82C27}" destId="{00A9FF73-6163-4481-9CC2-6ECFCF0789A9}" srcOrd="4" destOrd="0" presId="urn:microsoft.com/office/officeart/2005/8/layout/hierarchy6"/>
    <dgm:cxn modelId="{097A0E4B-7DC2-4131-8E1A-694A8EC75437}" type="presParOf" srcId="{E2AF1D04-E270-415E-A86F-C02643B82C27}" destId="{C0992115-61D9-4529-A2BD-9A2EC19E3247}" srcOrd="5" destOrd="0" presId="urn:microsoft.com/office/officeart/2005/8/layout/hierarchy6"/>
    <dgm:cxn modelId="{6B215224-7247-403E-B069-1CB39D8E2977}" type="presParOf" srcId="{C0992115-61D9-4529-A2BD-9A2EC19E3247}" destId="{11626890-B5EF-4780-AD4E-77BBD0DB574F}" srcOrd="0" destOrd="0" presId="urn:microsoft.com/office/officeart/2005/8/layout/hierarchy6"/>
    <dgm:cxn modelId="{C20C288D-B3AB-4D9B-8566-0170B5D18CA1}" type="presParOf" srcId="{C0992115-61D9-4529-A2BD-9A2EC19E3247}" destId="{30F71BBE-8C62-4AED-AFED-E61E54CE2067}" srcOrd="1" destOrd="0" presId="urn:microsoft.com/office/officeart/2005/8/layout/hierarchy6"/>
    <dgm:cxn modelId="{E82B7E67-98FA-4E2B-94D9-032B27A291D3}" type="presParOf" srcId="{7B561FF2-83BE-4297-8FAC-83FF77AA29B3}" destId="{5C903ECC-9388-452D-AF1B-B6FC937F501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F1A72-8A62-48AE-B3C3-704D6DDF53A8}">
      <dsp:nvSpPr>
        <dsp:cNvPr id="0" name=""/>
        <dsp:cNvSpPr/>
      </dsp:nvSpPr>
      <dsp:spPr>
        <a:xfrm>
          <a:off x="3145366" y="28306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BROŃ STRZELECKA</a:t>
          </a:r>
          <a:endParaRPr lang="en-US" sz="1050" b="1" kern="1200" dirty="0"/>
        </a:p>
      </dsp:txBody>
      <dsp:txXfrm>
        <a:off x="3172326" y="310023"/>
        <a:ext cx="1326819" cy="866572"/>
      </dsp:txXfrm>
    </dsp:sp>
    <dsp:sp modelId="{2C09ADBC-9B38-4782-B63B-A710DB16EB57}">
      <dsp:nvSpPr>
        <dsp:cNvPr id="0" name=""/>
        <dsp:cNvSpPr/>
      </dsp:nvSpPr>
      <dsp:spPr>
        <a:xfrm>
          <a:off x="1592034" y="1203556"/>
          <a:ext cx="2243701" cy="368197"/>
        </a:xfrm>
        <a:custGeom>
          <a:avLst/>
          <a:gdLst/>
          <a:ahLst/>
          <a:cxnLst/>
          <a:rect l="0" t="0" r="0" b="0"/>
          <a:pathLst>
            <a:path>
              <a:moveTo>
                <a:pt x="2243701" y="0"/>
              </a:moveTo>
              <a:lnTo>
                <a:pt x="2243701" y="184098"/>
              </a:lnTo>
              <a:lnTo>
                <a:pt x="0" y="184098"/>
              </a:lnTo>
              <a:lnTo>
                <a:pt x="0" y="3681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9ABD8-E605-41D1-A32A-F688AEA4879F}">
      <dsp:nvSpPr>
        <dsp:cNvPr id="0" name=""/>
        <dsp:cNvSpPr/>
      </dsp:nvSpPr>
      <dsp:spPr>
        <a:xfrm>
          <a:off x="901664" y="157175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NIEAUTOMATYCZNA</a:t>
          </a:r>
        </a:p>
      </dsp:txBody>
      <dsp:txXfrm>
        <a:off x="928624" y="1598713"/>
        <a:ext cx="1326819" cy="866572"/>
      </dsp:txXfrm>
    </dsp:sp>
    <dsp:sp modelId="{5D8D52EE-8B02-4F07-9C74-2FDB0C5E19BA}">
      <dsp:nvSpPr>
        <dsp:cNvPr id="0" name=""/>
        <dsp:cNvSpPr/>
      </dsp:nvSpPr>
      <dsp:spPr>
        <a:xfrm>
          <a:off x="694553" y="2492246"/>
          <a:ext cx="897480" cy="368197"/>
        </a:xfrm>
        <a:custGeom>
          <a:avLst/>
          <a:gdLst/>
          <a:ahLst/>
          <a:cxnLst/>
          <a:rect l="0" t="0" r="0" b="0"/>
          <a:pathLst>
            <a:path>
              <a:moveTo>
                <a:pt x="897480" y="0"/>
              </a:moveTo>
              <a:lnTo>
                <a:pt x="897480" y="184098"/>
              </a:lnTo>
              <a:lnTo>
                <a:pt x="0" y="184098"/>
              </a:lnTo>
              <a:lnTo>
                <a:pt x="0" y="368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D9F88-7823-42FF-BC2A-44DBD7F37381}">
      <dsp:nvSpPr>
        <dsp:cNvPr id="0" name=""/>
        <dsp:cNvSpPr/>
      </dsp:nvSpPr>
      <dsp:spPr>
        <a:xfrm>
          <a:off x="4184" y="286044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JEDNOSTRZAŁOWA</a:t>
          </a:r>
          <a:endParaRPr lang="en-US" sz="1050" b="1" kern="1200" dirty="0"/>
        </a:p>
      </dsp:txBody>
      <dsp:txXfrm>
        <a:off x="31144" y="2887403"/>
        <a:ext cx="1326819" cy="866572"/>
      </dsp:txXfrm>
    </dsp:sp>
    <dsp:sp modelId="{21F43442-DF79-4CBD-B565-764081A08C22}">
      <dsp:nvSpPr>
        <dsp:cNvPr id="0" name=""/>
        <dsp:cNvSpPr/>
      </dsp:nvSpPr>
      <dsp:spPr>
        <a:xfrm>
          <a:off x="1592034" y="2492246"/>
          <a:ext cx="897480" cy="36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098"/>
              </a:lnTo>
              <a:lnTo>
                <a:pt x="897480" y="184098"/>
              </a:lnTo>
              <a:lnTo>
                <a:pt x="897480" y="368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97BE8F-2EEA-4C16-9DBC-505BC280E9CF}">
      <dsp:nvSpPr>
        <dsp:cNvPr id="0" name=""/>
        <dsp:cNvSpPr/>
      </dsp:nvSpPr>
      <dsp:spPr>
        <a:xfrm>
          <a:off x="1799145" y="286044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POWTARZALNA</a:t>
          </a:r>
          <a:endParaRPr lang="en-US" sz="1050" b="1" kern="1200" dirty="0"/>
        </a:p>
      </dsp:txBody>
      <dsp:txXfrm>
        <a:off x="1826105" y="2887403"/>
        <a:ext cx="1326819" cy="866572"/>
      </dsp:txXfrm>
    </dsp:sp>
    <dsp:sp modelId="{E4010298-C4E1-4881-BB3C-A1289E2C21F2}">
      <dsp:nvSpPr>
        <dsp:cNvPr id="0" name=""/>
        <dsp:cNvSpPr/>
      </dsp:nvSpPr>
      <dsp:spPr>
        <a:xfrm>
          <a:off x="3835735" y="1203556"/>
          <a:ext cx="2243701" cy="36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098"/>
              </a:lnTo>
              <a:lnTo>
                <a:pt x="2243701" y="184098"/>
              </a:lnTo>
              <a:lnTo>
                <a:pt x="2243701" y="3681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26321-C6F3-47CB-9A43-EFE15D67AA36}">
      <dsp:nvSpPr>
        <dsp:cNvPr id="0" name=""/>
        <dsp:cNvSpPr/>
      </dsp:nvSpPr>
      <dsp:spPr>
        <a:xfrm>
          <a:off x="5389067" y="157175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AUTOMATYCZNA</a:t>
          </a:r>
          <a:endParaRPr lang="en-US" sz="1050" b="1" kern="1200" dirty="0"/>
        </a:p>
      </dsp:txBody>
      <dsp:txXfrm>
        <a:off x="5416027" y="1598713"/>
        <a:ext cx="1326819" cy="866572"/>
      </dsp:txXfrm>
    </dsp:sp>
    <dsp:sp modelId="{040D5904-776F-4FF3-92B7-F0A751B9291C}">
      <dsp:nvSpPr>
        <dsp:cNvPr id="0" name=""/>
        <dsp:cNvSpPr/>
      </dsp:nvSpPr>
      <dsp:spPr>
        <a:xfrm>
          <a:off x="4284476" y="2492246"/>
          <a:ext cx="1794961" cy="368197"/>
        </a:xfrm>
        <a:custGeom>
          <a:avLst/>
          <a:gdLst/>
          <a:ahLst/>
          <a:cxnLst/>
          <a:rect l="0" t="0" r="0" b="0"/>
          <a:pathLst>
            <a:path>
              <a:moveTo>
                <a:pt x="1794961" y="0"/>
              </a:moveTo>
              <a:lnTo>
                <a:pt x="1794961" y="184098"/>
              </a:lnTo>
              <a:lnTo>
                <a:pt x="0" y="184098"/>
              </a:lnTo>
              <a:lnTo>
                <a:pt x="0" y="368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7B8DE-2AA9-43F6-B739-189B2078EA8C}">
      <dsp:nvSpPr>
        <dsp:cNvPr id="0" name=""/>
        <dsp:cNvSpPr/>
      </dsp:nvSpPr>
      <dsp:spPr>
        <a:xfrm>
          <a:off x="3594106" y="286044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SAMOPOWTARZALNA</a:t>
          </a:r>
          <a:endParaRPr lang="en-US" sz="1050" b="1" kern="1200" dirty="0"/>
        </a:p>
      </dsp:txBody>
      <dsp:txXfrm>
        <a:off x="3621066" y="2887403"/>
        <a:ext cx="1326819" cy="866572"/>
      </dsp:txXfrm>
    </dsp:sp>
    <dsp:sp modelId="{1F8EA854-807A-4432-8A4B-3FBBB0DC231C}">
      <dsp:nvSpPr>
        <dsp:cNvPr id="0" name=""/>
        <dsp:cNvSpPr/>
      </dsp:nvSpPr>
      <dsp:spPr>
        <a:xfrm>
          <a:off x="6033717" y="2492246"/>
          <a:ext cx="91440" cy="3681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8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1D6C4-7A5D-4760-A93F-8BB8453B2FEA}">
      <dsp:nvSpPr>
        <dsp:cNvPr id="0" name=""/>
        <dsp:cNvSpPr/>
      </dsp:nvSpPr>
      <dsp:spPr>
        <a:xfrm>
          <a:off x="5389067" y="286044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SAMOCZYNNA</a:t>
          </a:r>
          <a:endParaRPr lang="en-US" sz="1050" b="1" kern="1200" dirty="0"/>
        </a:p>
      </dsp:txBody>
      <dsp:txXfrm>
        <a:off x="5416027" y="2887403"/>
        <a:ext cx="1326819" cy="866572"/>
      </dsp:txXfrm>
    </dsp:sp>
    <dsp:sp modelId="{00A9FF73-6163-4481-9CC2-6ECFCF0789A9}">
      <dsp:nvSpPr>
        <dsp:cNvPr id="0" name=""/>
        <dsp:cNvSpPr/>
      </dsp:nvSpPr>
      <dsp:spPr>
        <a:xfrm>
          <a:off x="6079437" y="2492246"/>
          <a:ext cx="1794961" cy="36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098"/>
              </a:lnTo>
              <a:lnTo>
                <a:pt x="1794961" y="184098"/>
              </a:lnTo>
              <a:lnTo>
                <a:pt x="1794961" y="368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626890-B5EF-4780-AD4E-77BBD0DB574F}">
      <dsp:nvSpPr>
        <dsp:cNvPr id="0" name=""/>
        <dsp:cNvSpPr/>
      </dsp:nvSpPr>
      <dsp:spPr>
        <a:xfrm>
          <a:off x="7184028" y="286044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SAMOCZYNNO - SAMOPOWTARZALNA</a:t>
          </a:r>
          <a:endParaRPr lang="en-US" sz="1050" b="1" kern="1200" dirty="0"/>
        </a:p>
      </dsp:txBody>
      <dsp:txXfrm>
        <a:off x="7210988" y="2887403"/>
        <a:ext cx="1326819" cy="8665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F1A72-8A62-48AE-B3C3-704D6DDF53A8}">
      <dsp:nvSpPr>
        <dsp:cNvPr id="0" name=""/>
        <dsp:cNvSpPr/>
      </dsp:nvSpPr>
      <dsp:spPr>
        <a:xfrm>
          <a:off x="3145366" y="28306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BROŃ STRZELECKA</a:t>
          </a:r>
          <a:endParaRPr lang="en-US" sz="1050" b="1" kern="1200" dirty="0"/>
        </a:p>
      </dsp:txBody>
      <dsp:txXfrm>
        <a:off x="3172326" y="310023"/>
        <a:ext cx="1326819" cy="866572"/>
      </dsp:txXfrm>
    </dsp:sp>
    <dsp:sp modelId="{2C09ADBC-9B38-4782-B63B-A710DB16EB57}">
      <dsp:nvSpPr>
        <dsp:cNvPr id="0" name=""/>
        <dsp:cNvSpPr/>
      </dsp:nvSpPr>
      <dsp:spPr>
        <a:xfrm>
          <a:off x="1592034" y="1203556"/>
          <a:ext cx="2243701" cy="368197"/>
        </a:xfrm>
        <a:custGeom>
          <a:avLst/>
          <a:gdLst/>
          <a:ahLst/>
          <a:cxnLst/>
          <a:rect l="0" t="0" r="0" b="0"/>
          <a:pathLst>
            <a:path>
              <a:moveTo>
                <a:pt x="2243701" y="0"/>
              </a:moveTo>
              <a:lnTo>
                <a:pt x="2243701" y="184098"/>
              </a:lnTo>
              <a:lnTo>
                <a:pt x="0" y="184098"/>
              </a:lnTo>
              <a:lnTo>
                <a:pt x="0" y="3681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9ABD8-E605-41D1-A32A-F688AEA4879F}">
      <dsp:nvSpPr>
        <dsp:cNvPr id="0" name=""/>
        <dsp:cNvSpPr/>
      </dsp:nvSpPr>
      <dsp:spPr>
        <a:xfrm>
          <a:off x="901664" y="157175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NIEAUTOMATYCZNA</a:t>
          </a:r>
        </a:p>
      </dsp:txBody>
      <dsp:txXfrm>
        <a:off x="928624" y="1598713"/>
        <a:ext cx="1326819" cy="866572"/>
      </dsp:txXfrm>
    </dsp:sp>
    <dsp:sp modelId="{5D8D52EE-8B02-4F07-9C74-2FDB0C5E19BA}">
      <dsp:nvSpPr>
        <dsp:cNvPr id="0" name=""/>
        <dsp:cNvSpPr/>
      </dsp:nvSpPr>
      <dsp:spPr>
        <a:xfrm>
          <a:off x="694553" y="2492246"/>
          <a:ext cx="897480" cy="368197"/>
        </a:xfrm>
        <a:custGeom>
          <a:avLst/>
          <a:gdLst/>
          <a:ahLst/>
          <a:cxnLst/>
          <a:rect l="0" t="0" r="0" b="0"/>
          <a:pathLst>
            <a:path>
              <a:moveTo>
                <a:pt x="897480" y="0"/>
              </a:moveTo>
              <a:lnTo>
                <a:pt x="897480" y="184098"/>
              </a:lnTo>
              <a:lnTo>
                <a:pt x="0" y="184098"/>
              </a:lnTo>
              <a:lnTo>
                <a:pt x="0" y="368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D9F88-7823-42FF-BC2A-44DBD7F37381}">
      <dsp:nvSpPr>
        <dsp:cNvPr id="0" name=""/>
        <dsp:cNvSpPr/>
      </dsp:nvSpPr>
      <dsp:spPr>
        <a:xfrm>
          <a:off x="4184" y="286044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JEDNOSTRZAŁOWA</a:t>
          </a:r>
          <a:endParaRPr lang="en-US" sz="1050" b="1" kern="1200" dirty="0"/>
        </a:p>
      </dsp:txBody>
      <dsp:txXfrm>
        <a:off x="31144" y="2887403"/>
        <a:ext cx="1326819" cy="866572"/>
      </dsp:txXfrm>
    </dsp:sp>
    <dsp:sp modelId="{21F43442-DF79-4CBD-B565-764081A08C22}">
      <dsp:nvSpPr>
        <dsp:cNvPr id="0" name=""/>
        <dsp:cNvSpPr/>
      </dsp:nvSpPr>
      <dsp:spPr>
        <a:xfrm>
          <a:off x="1592034" y="2492246"/>
          <a:ext cx="897480" cy="36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098"/>
              </a:lnTo>
              <a:lnTo>
                <a:pt x="897480" y="184098"/>
              </a:lnTo>
              <a:lnTo>
                <a:pt x="897480" y="368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97BE8F-2EEA-4C16-9DBC-505BC280E9CF}">
      <dsp:nvSpPr>
        <dsp:cNvPr id="0" name=""/>
        <dsp:cNvSpPr/>
      </dsp:nvSpPr>
      <dsp:spPr>
        <a:xfrm>
          <a:off x="1799145" y="286044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POWTARZALNA</a:t>
          </a:r>
          <a:endParaRPr lang="en-US" sz="1050" b="1" kern="1200" dirty="0"/>
        </a:p>
      </dsp:txBody>
      <dsp:txXfrm>
        <a:off x="1826105" y="2887403"/>
        <a:ext cx="1326819" cy="866572"/>
      </dsp:txXfrm>
    </dsp:sp>
    <dsp:sp modelId="{E4010298-C4E1-4881-BB3C-A1289E2C21F2}">
      <dsp:nvSpPr>
        <dsp:cNvPr id="0" name=""/>
        <dsp:cNvSpPr/>
      </dsp:nvSpPr>
      <dsp:spPr>
        <a:xfrm>
          <a:off x="3835735" y="1203556"/>
          <a:ext cx="2243701" cy="36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098"/>
              </a:lnTo>
              <a:lnTo>
                <a:pt x="2243701" y="184098"/>
              </a:lnTo>
              <a:lnTo>
                <a:pt x="2243701" y="3681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26321-C6F3-47CB-9A43-EFE15D67AA36}">
      <dsp:nvSpPr>
        <dsp:cNvPr id="0" name=""/>
        <dsp:cNvSpPr/>
      </dsp:nvSpPr>
      <dsp:spPr>
        <a:xfrm>
          <a:off x="5389067" y="157175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AUTOMATYCZNA</a:t>
          </a:r>
          <a:endParaRPr lang="en-US" sz="1050" b="1" kern="1200" dirty="0"/>
        </a:p>
      </dsp:txBody>
      <dsp:txXfrm>
        <a:off x="5416027" y="1598713"/>
        <a:ext cx="1326819" cy="866572"/>
      </dsp:txXfrm>
    </dsp:sp>
    <dsp:sp modelId="{040D5904-776F-4FF3-92B7-F0A751B9291C}">
      <dsp:nvSpPr>
        <dsp:cNvPr id="0" name=""/>
        <dsp:cNvSpPr/>
      </dsp:nvSpPr>
      <dsp:spPr>
        <a:xfrm>
          <a:off x="4284476" y="2492246"/>
          <a:ext cx="1794961" cy="368197"/>
        </a:xfrm>
        <a:custGeom>
          <a:avLst/>
          <a:gdLst/>
          <a:ahLst/>
          <a:cxnLst/>
          <a:rect l="0" t="0" r="0" b="0"/>
          <a:pathLst>
            <a:path>
              <a:moveTo>
                <a:pt x="1794961" y="0"/>
              </a:moveTo>
              <a:lnTo>
                <a:pt x="1794961" y="184098"/>
              </a:lnTo>
              <a:lnTo>
                <a:pt x="0" y="184098"/>
              </a:lnTo>
              <a:lnTo>
                <a:pt x="0" y="368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7B8DE-2AA9-43F6-B739-189B2078EA8C}">
      <dsp:nvSpPr>
        <dsp:cNvPr id="0" name=""/>
        <dsp:cNvSpPr/>
      </dsp:nvSpPr>
      <dsp:spPr>
        <a:xfrm>
          <a:off x="3594106" y="286044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SAMOPOWTARZALNA</a:t>
          </a:r>
          <a:endParaRPr lang="en-US" sz="1050" b="1" kern="1200" dirty="0"/>
        </a:p>
      </dsp:txBody>
      <dsp:txXfrm>
        <a:off x="3621066" y="2887403"/>
        <a:ext cx="1326819" cy="866572"/>
      </dsp:txXfrm>
    </dsp:sp>
    <dsp:sp modelId="{1F8EA854-807A-4432-8A4B-3FBBB0DC231C}">
      <dsp:nvSpPr>
        <dsp:cNvPr id="0" name=""/>
        <dsp:cNvSpPr/>
      </dsp:nvSpPr>
      <dsp:spPr>
        <a:xfrm>
          <a:off x="6033717" y="2492246"/>
          <a:ext cx="91440" cy="3681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8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1D6C4-7A5D-4760-A93F-8BB8453B2FEA}">
      <dsp:nvSpPr>
        <dsp:cNvPr id="0" name=""/>
        <dsp:cNvSpPr/>
      </dsp:nvSpPr>
      <dsp:spPr>
        <a:xfrm>
          <a:off x="5389067" y="286044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SAMOCZYNNA</a:t>
          </a:r>
          <a:endParaRPr lang="en-US" sz="1050" b="1" kern="1200" dirty="0"/>
        </a:p>
      </dsp:txBody>
      <dsp:txXfrm>
        <a:off x="5416027" y="2887403"/>
        <a:ext cx="1326819" cy="866572"/>
      </dsp:txXfrm>
    </dsp:sp>
    <dsp:sp modelId="{00A9FF73-6163-4481-9CC2-6ECFCF0789A9}">
      <dsp:nvSpPr>
        <dsp:cNvPr id="0" name=""/>
        <dsp:cNvSpPr/>
      </dsp:nvSpPr>
      <dsp:spPr>
        <a:xfrm>
          <a:off x="6079437" y="2492246"/>
          <a:ext cx="1794961" cy="36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098"/>
              </a:lnTo>
              <a:lnTo>
                <a:pt x="1794961" y="184098"/>
              </a:lnTo>
              <a:lnTo>
                <a:pt x="1794961" y="368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626890-B5EF-4780-AD4E-77BBD0DB574F}">
      <dsp:nvSpPr>
        <dsp:cNvPr id="0" name=""/>
        <dsp:cNvSpPr/>
      </dsp:nvSpPr>
      <dsp:spPr>
        <a:xfrm>
          <a:off x="7184028" y="286044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SAMOCZYNNO - SAMOPOWTARZALNA</a:t>
          </a:r>
          <a:endParaRPr lang="en-US" sz="1050" b="1" kern="1200" dirty="0"/>
        </a:p>
      </dsp:txBody>
      <dsp:txXfrm>
        <a:off x="7210988" y="2887403"/>
        <a:ext cx="1326819" cy="8665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F1A72-8A62-48AE-B3C3-704D6DDF53A8}">
      <dsp:nvSpPr>
        <dsp:cNvPr id="0" name=""/>
        <dsp:cNvSpPr/>
      </dsp:nvSpPr>
      <dsp:spPr>
        <a:xfrm>
          <a:off x="3145366" y="28306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BROŃ STRZELECKA</a:t>
          </a:r>
          <a:endParaRPr lang="en-US" sz="1050" b="1" kern="1200" dirty="0"/>
        </a:p>
      </dsp:txBody>
      <dsp:txXfrm>
        <a:off x="3172326" y="310023"/>
        <a:ext cx="1326819" cy="866572"/>
      </dsp:txXfrm>
    </dsp:sp>
    <dsp:sp modelId="{2C09ADBC-9B38-4782-B63B-A710DB16EB57}">
      <dsp:nvSpPr>
        <dsp:cNvPr id="0" name=""/>
        <dsp:cNvSpPr/>
      </dsp:nvSpPr>
      <dsp:spPr>
        <a:xfrm>
          <a:off x="1592034" y="1203556"/>
          <a:ext cx="2243701" cy="368197"/>
        </a:xfrm>
        <a:custGeom>
          <a:avLst/>
          <a:gdLst/>
          <a:ahLst/>
          <a:cxnLst/>
          <a:rect l="0" t="0" r="0" b="0"/>
          <a:pathLst>
            <a:path>
              <a:moveTo>
                <a:pt x="2243701" y="0"/>
              </a:moveTo>
              <a:lnTo>
                <a:pt x="2243701" y="184098"/>
              </a:lnTo>
              <a:lnTo>
                <a:pt x="0" y="184098"/>
              </a:lnTo>
              <a:lnTo>
                <a:pt x="0" y="3681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9ABD8-E605-41D1-A32A-F688AEA4879F}">
      <dsp:nvSpPr>
        <dsp:cNvPr id="0" name=""/>
        <dsp:cNvSpPr/>
      </dsp:nvSpPr>
      <dsp:spPr>
        <a:xfrm>
          <a:off x="901664" y="157175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NIEAUTOMATYCZNA</a:t>
          </a:r>
        </a:p>
      </dsp:txBody>
      <dsp:txXfrm>
        <a:off x="928624" y="1598713"/>
        <a:ext cx="1326819" cy="866572"/>
      </dsp:txXfrm>
    </dsp:sp>
    <dsp:sp modelId="{5D8D52EE-8B02-4F07-9C74-2FDB0C5E19BA}">
      <dsp:nvSpPr>
        <dsp:cNvPr id="0" name=""/>
        <dsp:cNvSpPr/>
      </dsp:nvSpPr>
      <dsp:spPr>
        <a:xfrm>
          <a:off x="694553" y="2492246"/>
          <a:ext cx="897480" cy="368197"/>
        </a:xfrm>
        <a:custGeom>
          <a:avLst/>
          <a:gdLst/>
          <a:ahLst/>
          <a:cxnLst/>
          <a:rect l="0" t="0" r="0" b="0"/>
          <a:pathLst>
            <a:path>
              <a:moveTo>
                <a:pt x="897480" y="0"/>
              </a:moveTo>
              <a:lnTo>
                <a:pt x="897480" y="184098"/>
              </a:lnTo>
              <a:lnTo>
                <a:pt x="0" y="184098"/>
              </a:lnTo>
              <a:lnTo>
                <a:pt x="0" y="368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D9F88-7823-42FF-BC2A-44DBD7F37381}">
      <dsp:nvSpPr>
        <dsp:cNvPr id="0" name=""/>
        <dsp:cNvSpPr/>
      </dsp:nvSpPr>
      <dsp:spPr>
        <a:xfrm>
          <a:off x="4184" y="286044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JEDNOSTRZAŁOWA</a:t>
          </a:r>
          <a:endParaRPr lang="en-US" sz="1050" b="1" kern="1200" dirty="0"/>
        </a:p>
      </dsp:txBody>
      <dsp:txXfrm>
        <a:off x="31144" y="2887403"/>
        <a:ext cx="1326819" cy="866572"/>
      </dsp:txXfrm>
    </dsp:sp>
    <dsp:sp modelId="{21F43442-DF79-4CBD-B565-764081A08C22}">
      <dsp:nvSpPr>
        <dsp:cNvPr id="0" name=""/>
        <dsp:cNvSpPr/>
      </dsp:nvSpPr>
      <dsp:spPr>
        <a:xfrm>
          <a:off x="1592034" y="2492246"/>
          <a:ext cx="897480" cy="36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098"/>
              </a:lnTo>
              <a:lnTo>
                <a:pt x="897480" y="184098"/>
              </a:lnTo>
              <a:lnTo>
                <a:pt x="897480" y="368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97BE8F-2EEA-4C16-9DBC-505BC280E9CF}">
      <dsp:nvSpPr>
        <dsp:cNvPr id="0" name=""/>
        <dsp:cNvSpPr/>
      </dsp:nvSpPr>
      <dsp:spPr>
        <a:xfrm>
          <a:off x="1799145" y="286044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POWTARZALNA</a:t>
          </a:r>
          <a:endParaRPr lang="en-US" sz="1050" b="1" kern="1200" dirty="0"/>
        </a:p>
      </dsp:txBody>
      <dsp:txXfrm>
        <a:off x="1826105" y="2887403"/>
        <a:ext cx="1326819" cy="866572"/>
      </dsp:txXfrm>
    </dsp:sp>
    <dsp:sp modelId="{E4010298-C4E1-4881-BB3C-A1289E2C21F2}">
      <dsp:nvSpPr>
        <dsp:cNvPr id="0" name=""/>
        <dsp:cNvSpPr/>
      </dsp:nvSpPr>
      <dsp:spPr>
        <a:xfrm>
          <a:off x="3835735" y="1203556"/>
          <a:ext cx="2243701" cy="36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098"/>
              </a:lnTo>
              <a:lnTo>
                <a:pt x="2243701" y="184098"/>
              </a:lnTo>
              <a:lnTo>
                <a:pt x="2243701" y="3681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26321-C6F3-47CB-9A43-EFE15D67AA36}">
      <dsp:nvSpPr>
        <dsp:cNvPr id="0" name=""/>
        <dsp:cNvSpPr/>
      </dsp:nvSpPr>
      <dsp:spPr>
        <a:xfrm>
          <a:off x="5389067" y="157175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AUTOMATYCZNA</a:t>
          </a:r>
          <a:endParaRPr lang="en-US" sz="1050" b="1" kern="1200" dirty="0"/>
        </a:p>
      </dsp:txBody>
      <dsp:txXfrm>
        <a:off x="5416027" y="1598713"/>
        <a:ext cx="1326819" cy="866572"/>
      </dsp:txXfrm>
    </dsp:sp>
    <dsp:sp modelId="{040D5904-776F-4FF3-92B7-F0A751B9291C}">
      <dsp:nvSpPr>
        <dsp:cNvPr id="0" name=""/>
        <dsp:cNvSpPr/>
      </dsp:nvSpPr>
      <dsp:spPr>
        <a:xfrm>
          <a:off x="4284476" y="2492246"/>
          <a:ext cx="1794961" cy="368197"/>
        </a:xfrm>
        <a:custGeom>
          <a:avLst/>
          <a:gdLst/>
          <a:ahLst/>
          <a:cxnLst/>
          <a:rect l="0" t="0" r="0" b="0"/>
          <a:pathLst>
            <a:path>
              <a:moveTo>
                <a:pt x="1794961" y="0"/>
              </a:moveTo>
              <a:lnTo>
                <a:pt x="1794961" y="184098"/>
              </a:lnTo>
              <a:lnTo>
                <a:pt x="0" y="184098"/>
              </a:lnTo>
              <a:lnTo>
                <a:pt x="0" y="368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7B8DE-2AA9-43F6-B739-189B2078EA8C}">
      <dsp:nvSpPr>
        <dsp:cNvPr id="0" name=""/>
        <dsp:cNvSpPr/>
      </dsp:nvSpPr>
      <dsp:spPr>
        <a:xfrm>
          <a:off x="3594106" y="286044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SAMOPOWTARZALNA</a:t>
          </a:r>
          <a:endParaRPr lang="en-US" sz="1050" b="1" kern="1200" dirty="0"/>
        </a:p>
      </dsp:txBody>
      <dsp:txXfrm>
        <a:off x="3621066" y="2887403"/>
        <a:ext cx="1326819" cy="866572"/>
      </dsp:txXfrm>
    </dsp:sp>
    <dsp:sp modelId="{1F8EA854-807A-4432-8A4B-3FBBB0DC231C}">
      <dsp:nvSpPr>
        <dsp:cNvPr id="0" name=""/>
        <dsp:cNvSpPr/>
      </dsp:nvSpPr>
      <dsp:spPr>
        <a:xfrm>
          <a:off x="6033717" y="2492246"/>
          <a:ext cx="91440" cy="3681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8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1D6C4-7A5D-4760-A93F-8BB8453B2FEA}">
      <dsp:nvSpPr>
        <dsp:cNvPr id="0" name=""/>
        <dsp:cNvSpPr/>
      </dsp:nvSpPr>
      <dsp:spPr>
        <a:xfrm>
          <a:off x="5389067" y="286044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SAMOCZYNNA</a:t>
          </a:r>
          <a:endParaRPr lang="en-US" sz="1050" b="1" kern="1200" dirty="0"/>
        </a:p>
      </dsp:txBody>
      <dsp:txXfrm>
        <a:off x="5416027" y="2887403"/>
        <a:ext cx="1326819" cy="866572"/>
      </dsp:txXfrm>
    </dsp:sp>
    <dsp:sp modelId="{00A9FF73-6163-4481-9CC2-6ECFCF0789A9}">
      <dsp:nvSpPr>
        <dsp:cNvPr id="0" name=""/>
        <dsp:cNvSpPr/>
      </dsp:nvSpPr>
      <dsp:spPr>
        <a:xfrm>
          <a:off x="6079437" y="2492246"/>
          <a:ext cx="1794961" cy="36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098"/>
              </a:lnTo>
              <a:lnTo>
                <a:pt x="1794961" y="184098"/>
              </a:lnTo>
              <a:lnTo>
                <a:pt x="1794961" y="368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626890-B5EF-4780-AD4E-77BBD0DB574F}">
      <dsp:nvSpPr>
        <dsp:cNvPr id="0" name=""/>
        <dsp:cNvSpPr/>
      </dsp:nvSpPr>
      <dsp:spPr>
        <a:xfrm>
          <a:off x="7184028" y="2860443"/>
          <a:ext cx="1380739" cy="920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/>
            <a:t>SAMOCZYNNO - SAMOPOWTARZALNA</a:t>
          </a:r>
          <a:endParaRPr lang="en-US" sz="1050" b="1" kern="1200" dirty="0"/>
        </a:p>
      </dsp:txBody>
      <dsp:txXfrm>
        <a:off x="7210988" y="2887403"/>
        <a:ext cx="1326819" cy="866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9F569-1C30-4F69-BF3E-5B7025E26FAF}" type="datetimeFigureOut">
              <a:rPr lang="pl-PL" smtClean="0"/>
              <a:pPr/>
              <a:t>17.09.2019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78CB3-7D34-4A97-A71B-636E5451403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53378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17.09.2019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7065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17.09.2019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9683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17.09.2019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978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17.09.2019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2018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17.09.2019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5408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17.09.2019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3426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17.09.2019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3245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17.09.2019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1743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17.09.2019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1553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17.09.2019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0872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pPr/>
              <a:t>17.09.2019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5872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4BFBA-BCE2-4947-A85F-5CF866415135}" type="datetimeFigureOut">
              <a:rPr lang="pl-PL" smtClean="0"/>
              <a:pPr/>
              <a:t>17.09.2019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5171-6308-4294-944B-38A206A454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8059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51520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TYTUŁ SLAJDU</a:t>
            </a:r>
          </a:p>
        </p:txBody>
      </p:sp>
      <p:pic>
        <p:nvPicPr>
          <p:cNvPr id="1027" name="Picture 3" descr="G:\Users\Karol\Documents\Google Dysk\SFIA\Wpsolpraca z MON\Zadania publiczne\2017\Progam edu\Grafiki\Przedsiewziec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55926"/>
            <a:ext cx="3702968" cy="97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Users\Karol\Documents\Google Dysk\SFIA\Wpsolpraca z MON\Zadania publiczne\2017\Progam edu\Zalaczniki\Proobronni logo v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7548"/>
            <a:ext cx="994978" cy="5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G:\Users\Karol\Desktop\Program Proorbornni\naglowek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0" t="2038" r="30343" b="-2038"/>
          <a:stretch/>
        </p:blipFill>
        <p:spPr bwMode="auto">
          <a:xfrm>
            <a:off x="-1" y="987574"/>
            <a:ext cx="9144001" cy="216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dtytuł 2"/>
          <p:cNvSpPr txBox="1">
            <a:spLocks/>
          </p:cNvSpPr>
          <p:nvPr/>
        </p:nvSpPr>
        <p:spPr>
          <a:xfrm>
            <a:off x="1578664" y="3449422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1" y="1413065"/>
            <a:ext cx="9143999" cy="131445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bg1"/>
                </a:solidFill>
              </a:rPr>
              <a:t>SZKOLENIE </a:t>
            </a:r>
            <a:r>
              <a:rPr lang="pl-PL" sz="2800" b="1" dirty="0" smtClean="0">
                <a:solidFill>
                  <a:schemeClr val="bg1"/>
                </a:solidFill>
              </a:rPr>
              <a:t>STRZELECKIE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0" name="Podtytuł 2"/>
          <p:cNvSpPr txBox="1">
            <a:spLocks/>
          </p:cNvSpPr>
          <p:nvPr/>
        </p:nvSpPr>
        <p:spPr>
          <a:xfrm>
            <a:off x="0" y="3435846"/>
            <a:ext cx="9143999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b="1" dirty="0">
                <a:solidFill>
                  <a:schemeClr val="bg1">
                    <a:lumMod val="50000"/>
                  </a:schemeClr>
                </a:solidFill>
              </a:rPr>
              <a:t>PRZEZNACZENIE, CHARAKTERYSTYKA ORAZ OGÓLNA </a:t>
            </a:r>
            <a:r>
              <a:rPr lang="pl-PL" sz="18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18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bg1">
                    <a:lumMod val="50000"/>
                  </a:schemeClr>
                </a:solidFill>
              </a:rPr>
              <a:t>BUDOWA </a:t>
            </a:r>
            <a:r>
              <a:rPr lang="pl-PL" sz="1800" b="1" dirty="0">
                <a:solidFill>
                  <a:schemeClr val="bg1">
                    <a:lumMod val="50000"/>
                  </a:schemeClr>
                </a:solidFill>
              </a:rPr>
              <a:t>BRONI STRZELECKIEJ </a:t>
            </a:r>
            <a:r>
              <a:rPr lang="pl-PL" sz="1800" b="1" dirty="0" smtClean="0">
                <a:solidFill>
                  <a:schemeClr val="bg1">
                    <a:lumMod val="50000"/>
                  </a:schemeClr>
                </a:solidFill>
              </a:rPr>
              <a:t>I </a:t>
            </a:r>
            <a:r>
              <a:rPr lang="pl-PL" sz="1800" b="1" dirty="0">
                <a:solidFill>
                  <a:schemeClr val="bg1">
                    <a:lumMod val="50000"/>
                  </a:schemeClr>
                </a:solidFill>
              </a:rPr>
              <a:t>AMUNICJI.</a:t>
            </a:r>
          </a:p>
        </p:txBody>
      </p:sp>
    </p:spTree>
    <p:extLst>
      <p:ext uri="{BB962C8B-B14F-4D97-AF65-F5344CB8AC3E}">
        <p14:creationId xmlns:p14="http://schemas.microsoft.com/office/powerpoint/2010/main" xmlns="" val="1586608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080225914"/>
              </p:ext>
            </p:extLst>
          </p:nvPr>
        </p:nvGraphicFramePr>
        <p:xfrm>
          <a:off x="251520" y="539750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3680682" y="1851670"/>
            <a:ext cx="5283805" cy="2824088"/>
          </a:xfrm>
          <a:prstGeom prst="rect">
            <a:avLst/>
          </a:prstGeom>
          <a:noFill/>
          <a:ln w="34925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16"/>
          <p:cNvSpPr txBox="1"/>
          <p:nvPr/>
        </p:nvSpPr>
        <p:spPr>
          <a:xfrm>
            <a:off x="251520" y="316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PODZIAŁ BRONI STRZELECKIEJ ZE WZGLĘDU NA STOPIEŃ ZAUTOMATYZOWANIA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644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odtytuł 2"/>
          <p:cNvSpPr txBox="1">
            <a:spLocks/>
          </p:cNvSpPr>
          <p:nvPr/>
        </p:nvSpPr>
        <p:spPr>
          <a:xfrm>
            <a:off x="3451114" y="4837935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</a:pPr>
            <a:endParaRPr lang="pl-P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Prostokąt 7"/>
          <p:cNvSpPr/>
          <p:nvPr/>
        </p:nvSpPr>
        <p:spPr>
          <a:xfrm>
            <a:off x="377198" y="1707654"/>
            <a:ext cx="8389601" cy="153144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Jest to współcześnie używana broń palna. </a:t>
            </a:r>
          </a:p>
          <a:p>
            <a:pPr>
              <a:lnSpc>
                <a:spcPct val="150000"/>
              </a:lnSpc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W broni tego typu osoba strzelająca przygotowuje broń do oddania pierwszego strzału, po którym energia gazów prochowych wykorzystywana jest m. in. do automatycznego przeładowania broni i przygotowania jej do oddania kolejnego strzału. </a:t>
            </a:r>
            <a:endParaRPr lang="pl-PL" sz="16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Prostokąt 7"/>
          <p:cNvSpPr/>
          <p:nvPr/>
        </p:nvSpPr>
        <p:spPr>
          <a:xfrm>
            <a:off x="2123728" y="824394"/>
            <a:ext cx="47384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Broń strzelecka </a:t>
            </a:r>
            <a:r>
              <a:rPr lang="pl-PL" sz="2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automatyczna:</a:t>
            </a:r>
            <a:endParaRPr lang="pl-PL" sz="2800" u="sng" dirty="0"/>
          </a:p>
        </p:txBody>
      </p:sp>
      <p:sp>
        <p:nvSpPr>
          <p:cNvPr id="10" name="pole tekstowe 16"/>
          <p:cNvSpPr txBox="1"/>
          <p:nvPr/>
        </p:nvSpPr>
        <p:spPr>
          <a:xfrm>
            <a:off x="251520" y="316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PODZIAŁ BRONI STRZELECKIEJ ZE WZGLĘDU NA STOPIEŃ ZAUTOMATYZOWANIA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2FD4394A-B812-43CE-ADE1-94725A4B5C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3507854"/>
            <a:ext cx="2737678" cy="1389354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xmlns="" id="{96221C57-B7A3-451D-8E41-A190E97566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886" y="3855506"/>
            <a:ext cx="3115842" cy="69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216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ostokąt 7"/>
          <p:cNvSpPr/>
          <p:nvPr/>
        </p:nvSpPr>
        <p:spPr>
          <a:xfrm>
            <a:off x="1231072" y="702452"/>
            <a:ext cx="6653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Broń strzelecka </a:t>
            </a:r>
            <a:r>
              <a:rPr lang="pl-PL" sz="2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automatyczna – samopowtarzalna:</a:t>
            </a:r>
            <a:endParaRPr lang="pl-PL" sz="2400" u="sng" dirty="0"/>
          </a:p>
        </p:txBody>
      </p:sp>
      <p:sp>
        <p:nvSpPr>
          <p:cNvPr id="14" name="Podtytuł 2"/>
          <p:cNvSpPr txBox="1">
            <a:spLocks/>
          </p:cNvSpPr>
          <p:nvPr/>
        </p:nvSpPr>
        <p:spPr>
          <a:xfrm>
            <a:off x="3451114" y="4837935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</a:pPr>
            <a:endParaRPr lang="pl-P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Prostokąt 7"/>
          <p:cNvSpPr/>
          <p:nvPr/>
        </p:nvSpPr>
        <p:spPr>
          <a:xfrm>
            <a:off x="323528" y="1452721"/>
            <a:ext cx="8496944" cy="83099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Strzela ogniem pojedynczym. Po każdym strzale, aby oddać kolejny, należy puścić język spustowy </a:t>
            </a:r>
            <a:b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i ponownie go ściągnąć. Przykładem takiej broni są popularne pistolety, np. </a:t>
            </a:r>
            <a:r>
              <a:rPr lang="pl-PL" sz="1600" b="1" dirty="0" err="1" smtClean="0">
                <a:solidFill>
                  <a:schemeClr val="bg1">
                    <a:lumMod val="50000"/>
                  </a:schemeClr>
                </a:solidFill>
              </a:rPr>
              <a:t>P99</a:t>
            </a: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 Walther, Glock oraz niektóre karabiny, np. SKS, </a:t>
            </a:r>
            <a:r>
              <a:rPr lang="pl-PL" sz="1600" b="1" dirty="0" err="1" smtClean="0">
                <a:solidFill>
                  <a:schemeClr val="bg1">
                    <a:lumMod val="50000"/>
                  </a:schemeClr>
                </a:solidFill>
              </a:rPr>
              <a:t>SWD</a:t>
            </a: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pl-PL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Podtytuł 2"/>
          <p:cNvSpPr txBox="1">
            <a:spLocks/>
          </p:cNvSpPr>
          <p:nvPr/>
        </p:nvSpPr>
        <p:spPr>
          <a:xfrm>
            <a:off x="1259632" y="4283481"/>
            <a:ext cx="6696744" cy="765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/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Karabin wyborowy </a:t>
            </a:r>
            <a:r>
              <a:rPr lang="pl-PL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SWD</a:t>
            </a: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342900" indent="-342900" algn="l"/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Posiada magazynek o pojemności 10 nabojów i po każdym strzale sam się przeładowuje.</a:t>
            </a:r>
            <a:endParaRPr lang="pl-P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pole tekstowe 16"/>
          <p:cNvSpPr txBox="1"/>
          <p:nvPr/>
        </p:nvSpPr>
        <p:spPr>
          <a:xfrm>
            <a:off x="251520" y="316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PODZIAŁ BRONI STRZELECKIEJ ZE WZGLĘDU NA STOPIEŃ ZAUTOMATYZOWANIA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6221C57-B7A3-451D-8E41-A190E97566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2777085"/>
            <a:ext cx="6513386" cy="145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29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FD4394A-B812-43CE-ADE1-94725A4B5C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2301616"/>
            <a:ext cx="5176426" cy="2627003"/>
          </a:xfrm>
          <a:prstGeom prst="rect">
            <a:avLst/>
          </a:prstGeom>
        </p:spPr>
      </p:pic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ostokąt 7"/>
          <p:cNvSpPr/>
          <p:nvPr/>
        </p:nvSpPr>
        <p:spPr>
          <a:xfrm>
            <a:off x="1619672" y="697233"/>
            <a:ext cx="5941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Broń strzelecka </a:t>
            </a:r>
            <a:r>
              <a:rPr lang="pl-PL" sz="2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automatyczna – samoczynna:</a:t>
            </a:r>
            <a:endParaRPr lang="pl-PL" sz="2400" u="sng" dirty="0"/>
          </a:p>
        </p:txBody>
      </p:sp>
      <p:sp>
        <p:nvSpPr>
          <p:cNvPr id="14" name="Podtytuł 2"/>
          <p:cNvSpPr txBox="1">
            <a:spLocks/>
          </p:cNvSpPr>
          <p:nvPr/>
        </p:nvSpPr>
        <p:spPr>
          <a:xfrm>
            <a:off x="3451114" y="4837935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</a:pPr>
            <a:endParaRPr lang="pl-P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Prostokąt 7"/>
          <p:cNvSpPr/>
          <p:nvPr/>
        </p:nvSpPr>
        <p:spPr>
          <a:xfrm>
            <a:off x="323528" y="1251526"/>
            <a:ext cx="8496944" cy="10772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Przystosowana jest do strzelania tylko ogniem ciągłym. Po każdym strzale następuje automatyczne przeładowanie broni i jeśli język spustowy jest ściągnięty, następuje oddanie kolejnego strzału. Przykładem są karabiny maszynowe, przy których długość serii reguluje się poprzez odpowiednie operowanie językiem spustowym.</a:t>
            </a:r>
            <a:endParaRPr lang="pl-PL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Podtytuł 2"/>
          <p:cNvSpPr txBox="1">
            <a:spLocks/>
          </p:cNvSpPr>
          <p:nvPr/>
        </p:nvSpPr>
        <p:spPr>
          <a:xfrm>
            <a:off x="352922" y="4273236"/>
            <a:ext cx="8395542" cy="765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</a:pPr>
            <a:r>
              <a:rPr lang="pl-PL" sz="1200" b="1" dirty="0" smtClean="0">
                <a:solidFill>
                  <a:schemeClr val="bg1">
                    <a:lumMod val="50000"/>
                  </a:schemeClr>
                </a:solidFill>
              </a:rPr>
              <a:t>Karabin maszynowy </a:t>
            </a:r>
            <a:r>
              <a:rPr lang="pl-PL" sz="1200" b="1" dirty="0" err="1" smtClean="0">
                <a:solidFill>
                  <a:schemeClr val="bg1">
                    <a:lumMod val="50000"/>
                  </a:schemeClr>
                </a:solidFill>
              </a:rPr>
              <a:t>PKM</a:t>
            </a:r>
            <a:r>
              <a:rPr lang="pl-PL" sz="1200" b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 algn="l">
              <a:lnSpc>
                <a:spcPct val="150000"/>
              </a:lnSpc>
            </a:pPr>
            <a:r>
              <a:rPr lang="pl-PL" sz="1200" b="1" dirty="0" smtClean="0">
                <a:solidFill>
                  <a:schemeClr val="bg1">
                    <a:lumMod val="50000"/>
                  </a:schemeClr>
                </a:solidFill>
              </a:rPr>
              <a:t>Posiada skrzynkę amunicyjną o pojemności 100/200 nabojów. Umożliwia prowadzenie tylko ognia ciągłego.</a:t>
            </a:r>
            <a:endParaRPr lang="pl-PL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pole tekstowe 16"/>
          <p:cNvSpPr txBox="1"/>
          <p:nvPr/>
        </p:nvSpPr>
        <p:spPr>
          <a:xfrm>
            <a:off x="251520" y="316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PODZIAŁ BRONI STRZELECKIEJ ZE WZGLĘDU NA STOPIEŃ ZAUTOMATYZOWANIA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6792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ostokąt 7"/>
          <p:cNvSpPr/>
          <p:nvPr/>
        </p:nvSpPr>
        <p:spPr>
          <a:xfrm>
            <a:off x="0" y="98757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BROŃ STRZELECKA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AUTOMATYCZNA </a:t>
            </a:r>
            <a:r>
              <a:rPr lang="pl-PL" sz="2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SAMOCZYNNA-SAMOPOWTARZALNA:</a:t>
            </a:r>
            <a:endParaRPr lang="pl-PL" sz="24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Podtytuł 2"/>
          <p:cNvSpPr txBox="1">
            <a:spLocks/>
          </p:cNvSpPr>
          <p:nvPr/>
        </p:nvSpPr>
        <p:spPr>
          <a:xfrm>
            <a:off x="3451114" y="4837935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</a:pPr>
            <a:endParaRPr lang="pl-P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Prostokąt 7"/>
          <p:cNvSpPr/>
          <p:nvPr/>
        </p:nvSpPr>
        <p:spPr>
          <a:xfrm>
            <a:off x="323528" y="2196028"/>
            <a:ext cx="8496944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Broń tego typu wyposażona jest w przełącznik rodzaju ognia.</a:t>
            </a:r>
          </a:p>
          <a:p>
            <a:pPr algn="just"/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b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W zależności od nastawy przełącznika może strzelać ogniem pojedynczym, krótkimi seriami lub ogniem ciągłym. </a:t>
            </a:r>
          </a:p>
          <a:p>
            <a:pPr algn="just"/>
            <a:endParaRPr lang="pl-PL" sz="1600" b="1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Przykładem tego typu broni są popularne karabinki szturmowe, np. </a:t>
            </a:r>
            <a:r>
              <a:rPr lang="pl-PL" sz="1600" b="1" dirty="0" err="1" smtClean="0">
                <a:solidFill>
                  <a:schemeClr val="bg1">
                    <a:lumMod val="50000"/>
                  </a:schemeClr>
                </a:solidFill>
              </a:rPr>
              <a:t>AKM</a:t>
            </a: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pl-PL" sz="1600" b="1" dirty="0" err="1" smtClean="0">
                <a:solidFill>
                  <a:schemeClr val="bg1">
                    <a:lumMod val="50000"/>
                  </a:schemeClr>
                </a:solidFill>
              </a:rPr>
              <a:t>AKMS</a:t>
            </a: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, wz. 96 Beryl, </a:t>
            </a:r>
            <a:r>
              <a:rPr lang="pl-PL" sz="1600" b="1" dirty="0" err="1" smtClean="0">
                <a:solidFill>
                  <a:schemeClr val="bg1">
                    <a:lumMod val="50000"/>
                  </a:schemeClr>
                </a:solidFill>
              </a:rPr>
              <a:t>MSBS</a:t>
            </a: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pl-PL" sz="1600" b="1" dirty="0" err="1" smtClean="0">
                <a:solidFill>
                  <a:schemeClr val="bg1">
                    <a:lumMod val="50000"/>
                  </a:schemeClr>
                </a:solidFill>
              </a:rPr>
              <a:t>M16</a:t>
            </a: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pl-PL" sz="1600" b="1" dirty="0" err="1" smtClean="0">
                <a:solidFill>
                  <a:schemeClr val="bg1">
                    <a:lumMod val="50000"/>
                  </a:schemeClr>
                </a:solidFill>
              </a:rPr>
              <a:t>M4</a:t>
            </a: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 a także pistolety maszynowe, np. PM–98 i PM–06 Glauberyt, </a:t>
            </a:r>
            <a:r>
              <a:rPr lang="pl-PL" sz="1600" b="1" dirty="0" err="1" smtClean="0">
                <a:solidFill>
                  <a:schemeClr val="bg1">
                    <a:lumMod val="50000"/>
                  </a:schemeClr>
                </a:solidFill>
              </a:rPr>
              <a:t>MP5</a:t>
            </a: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, Uzi. </a:t>
            </a:r>
            <a:endParaRPr lang="pl-PL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pole tekstowe 16"/>
          <p:cNvSpPr txBox="1"/>
          <p:nvPr/>
        </p:nvSpPr>
        <p:spPr>
          <a:xfrm>
            <a:off x="251520" y="316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PODZIAŁ BRONI STRZELECKIEJ ZE WZGLĘDU NA STOPIEŃ ZAUTOMATYZOWANIA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31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ostokąt 7"/>
          <p:cNvSpPr/>
          <p:nvPr/>
        </p:nvSpPr>
        <p:spPr>
          <a:xfrm>
            <a:off x="0" y="61821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BROŃ STRZELECKA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AUTOMATYCZNA </a:t>
            </a:r>
            <a:r>
              <a:rPr lang="pl-PL" sz="24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SAMOCZYNNA-SAMOPOWTARZALNA</a:t>
            </a:r>
            <a:r>
              <a:rPr lang="pl-PL" sz="2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pl-PL" sz="2400" u="sng" dirty="0"/>
          </a:p>
        </p:txBody>
      </p:sp>
      <p:sp>
        <p:nvSpPr>
          <p:cNvPr id="14" name="Podtytuł 2"/>
          <p:cNvSpPr txBox="1">
            <a:spLocks/>
          </p:cNvSpPr>
          <p:nvPr/>
        </p:nvSpPr>
        <p:spPr>
          <a:xfrm>
            <a:off x="3451114" y="4837935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</a:pPr>
            <a:endParaRPr lang="pl-P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Podtytuł 2"/>
          <p:cNvSpPr txBox="1">
            <a:spLocks/>
          </p:cNvSpPr>
          <p:nvPr/>
        </p:nvSpPr>
        <p:spPr>
          <a:xfrm>
            <a:off x="0" y="4273236"/>
            <a:ext cx="9108504" cy="765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</a:pPr>
            <a:r>
              <a:rPr lang="pl-P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KARABINEK WZ. 96 BERYL, kal. </a:t>
            </a:r>
            <a:r>
              <a:rPr lang="pl-PL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5,56x45</a:t>
            </a: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mm</a:t>
            </a:r>
            <a:endParaRPr lang="pl-P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Można prowadzić z niego ogień ciągły, pojedynczy i serią trzech strzałów.</a:t>
            </a:r>
            <a:endParaRPr lang="pl-P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pole tekstowe 16"/>
          <p:cNvSpPr txBox="1"/>
          <p:nvPr/>
        </p:nvSpPr>
        <p:spPr>
          <a:xfrm>
            <a:off x="251520" y="316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PODZIAŁ BRONI STRZELECKIEJ ZE WZGLĘDU NA STOPIEŃ ZAUTOMATYZOWANIA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10AA5A4-10CC-4D2E-91A1-1373F575AE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5840" y="1868399"/>
            <a:ext cx="7452320" cy="219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4530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51520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TYTUŁ SLAJDU</a:t>
            </a:r>
          </a:p>
        </p:txBody>
      </p:sp>
      <p:pic>
        <p:nvPicPr>
          <p:cNvPr id="1027" name="Picture 3" descr="G:\Users\Karol\Documents\Google Dysk\SFIA\Wpsolpraca z MON\Zadania publiczne\2017\Progam edu\Grafiki\Przedsiewziec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55926"/>
            <a:ext cx="3702968" cy="97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Users\Karol\Documents\Google Dysk\SFIA\Wpsolpraca z MON\Zadania publiczne\2017\Progam edu\Zalaczniki\Proobronni logo v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7548"/>
            <a:ext cx="994978" cy="5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G:\Users\Karol\Desktop\Program Proorbornni\naglowek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0" t="2038" r="30343" b="-2038"/>
          <a:stretch/>
        </p:blipFill>
        <p:spPr bwMode="auto">
          <a:xfrm>
            <a:off x="-1" y="987574"/>
            <a:ext cx="9144001" cy="216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dtytuł 2"/>
          <p:cNvSpPr txBox="1">
            <a:spLocks/>
          </p:cNvSpPr>
          <p:nvPr/>
        </p:nvSpPr>
        <p:spPr>
          <a:xfrm>
            <a:off x="1578664" y="3449422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10" name="Podtytuł 2"/>
          <p:cNvSpPr txBox="1">
            <a:spLocks/>
          </p:cNvSpPr>
          <p:nvPr/>
        </p:nvSpPr>
        <p:spPr>
          <a:xfrm>
            <a:off x="0" y="3435846"/>
            <a:ext cx="9143999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pole tekstowe 2"/>
          <p:cNvSpPr txBox="1"/>
          <p:nvPr/>
        </p:nvSpPr>
        <p:spPr>
          <a:xfrm>
            <a:off x="2274033" y="1779662"/>
            <a:ext cx="45959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4000" b="1" dirty="0">
                <a:solidFill>
                  <a:schemeClr val="bg1"/>
                </a:solidFill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xmlns="" val="189808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70F538C-9645-4966-B013-C936F11C0B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3435846"/>
            <a:ext cx="4536504" cy="1333566"/>
          </a:xfrm>
          <a:prstGeom prst="rect">
            <a:avLst/>
          </a:prstGeom>
        </p:spPr>
      </p:pic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1995" y="1444052"/>
            <a:ext cx="8578477" cy="206380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sz="1300" b="1" u="sng" dirty="0" smtClean="0">
                <a:solidFill>
                  <a:schemeClr val="bg1">
                    <a:lumMod val="50000"/>
                  </a:schemeClr>
                </a:solidFill>
              </a:rPr>
              <a:t>Broń palna</a:t>
            </a:r>
            <a:r>
              <a:rPr lang="pl-PL" sz="1300" b="1" dirty="0" smtClean="0">
                <a:solidFill>
                  <a:schemeClr val="bg1">
                    <a:lumMod val="50000"/>
                  </a:schemeClr>
                </a:solidFill>
              </a:rPr>
              <a:t> to urządzenie, które w wyniku działania sprężonych gazów, powstających na skutek spalania materiału miotającego, jest zdolne do wystrzelenia pocisku (lub substancji) z lufy, a przez to do rażenia celów na odległość.</a:t>
            </a:r>
          </a:p>
          <a:p>
            <a:pPr algn="just">
              <a:lnSpc>
                <a:spcPct val="150000"/>
              </a:lnSpc>
            </a:pPr>
            <a:endParaRPr lang="pl-PL" sz="13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1300" b="1" u="sng" dirty="0" smtClean="0">
                <a:solidFill>
                  <a:schemeClr val="bg1">
                    <a:lumMod val="50000"/>
                  </a:schemeClr>
                </a:solidFill>
              </a:rPr>
              <a:t>Broń strzelecka</a:t>
            </a:r>
            <a:r>
              <a:rPr lang="pl-PL" sz="1300" b="1" dirty="0" smtClean="0">
                <a:solidFill>
                  <a:schemeClr val="bg1">
                    <a:lumMod val="50000"/>
                  </a:schemeClr>
                </a:solidFill>
              </a:rPr>
              <a:t> to broń palna przystosowana do strzelania z amunicji strzeleckiej, której kaliber nie przekracza 20 mm, </a:t>
            </a:r>
            <a:br>
              <a:rPr lang="pl-PL" sz="13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300" b="1" dirty="0" smtClean="0">
                <a:solidFill>
                  <a:schemeClr val="bg1">
                    <a:lumMod val="50000"/>
                  </a:schemeClr>
                </a:solidFill>
              </a:rPr>
              <a:t>z wyjątkiem wyspecjalizowanych typów broni, takich jak pistolety sygnałowe lub granatniki. </a:t>
            </a:r>
          </a:p>
          <a:p>
            <a:pPr algn="just">
              <a:lnSpc>
                <a:spcPct val="150000"/>
              </a:lnSpc>
            </a:pPr>
            <a:r>
              <a:rPr lang="pl-PL" sz="1300" b="1" dirty="0" smtClean="0">
                <a:solidFill>
                  <a:schemeClr val="bg1">
                    <a:lumMod val="50000"/>
                  </a:schemeClr>
                </a:solidFill>
              </a:rPr>
              <a:t>Broń palna powyżej 20 mm to broń artyleryjska.</a:t>
            </a:r>
            <a:endParaRPr lang="pl-PL" sz="13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251520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PODSTAWOWE POJĘCIA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Znalezione obrazy dla zapytania symbol paragraf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771550"/>
            <a:ext cx="576064" cy="576064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899592" y="843558"/>
            <a:ext cx="3534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BROŃ PALNA A BROŃ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STRZELECKA</a:t>
            </a:r>
            <a:endParaRPr lang="pl-PL" dirty="0"/>
          </a:p>
        </p:txBody>
      </p:sp>
      <p:pic>
        <p:nvPicPr>
          <p:cNvPr id="12" name="Picture 2" descr="Znalezione obrazy dla zapytania ZNAK ZAPYTANIA SYMB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995" y="747167"/>
            <a:ext cx="585589" cy="585589"/>
          </a:xfrm>
          <a:prstGeom prst="rect">
            <a:avLst/>
          </a:prstGeom>
          <a:noFill/>
        </p:spPr>
      </p:pic>
      <p:sp>
        <p:nvSpPr>
          <p:cNvPr id="14" name="Podtytuł 2"/>
          <p:cNvSpPr txBox="1">
            <a:spLocks/>
          </p:cNvSpPr>
          <p:nvPr/>
        </p:nvSpPr>
        <p:spPr>
          <a:xfrm>
            <a:off x="3523120" y="4711434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</a:pP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KARABINEK WZ. 96 BERYL</a:t>
            </a:r>
          </a:p>
        </p:txBody>
      </p:sp>
    </p:spTree>
    <p:extLst>
      <p:ext uri="{BB962C8B-B14F-4D97-AF65-F5344CB8AC3E}">
        <p14:creationId xmlns:p14="http://schemas.microsoft.com/office/powerpoint/2010/main" xmlns="" val="292073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33663A8-6B8C-4AD7-AAB7-A413785A6C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5049" y="2556656"/>
            <a:ext cx="3312368" cy="2391358"/>
          </a:xfrm>
          <a:prstGeom prst="rect">
            <a:avLst/>
          </a:prstGeom>
        </p:spPr>
      </p:pic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1995" y="1444052"/>
            <a:ext cx="8578477" cy="118758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sz="1400" b="1" u="sng" dirty="0" smtClean="0">
                <a:solidFill>
                  <a:schemeClr val="bg1">
                    <a:lumMod val="50000"/>
                  </a:schemeClr>
                </a:solidFill>
              </a:rPr>
              <a:t>Pocisk</a:t>
            </a:r>
            <a:r>
              <a:rPr lang="pl-PL" sz="1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</a:rPr>
              <a:t>jest to ciało wystrzeliwane z broni, wykonane najczęściej ze stopu metalu.</a:t>
            </a:r>
          </a:p>
          <a:p>
            <a:pPr algn="just">
              <a:lnSpc>
                <a:spcPct val="150000"/>
              </a:lnSpc>
            </a:pPr>
            <a:r>
              <a:rPr lang="pl-PL" sz="1400" b="1" u="sng" dirty="0" smtClean="0">
                <a:solidFill>
                  <a:schemeClr val="bg1">
                    <a:lumMod val="50000"/>
                  </a:schemeClr>
                </a:solidFill>
              </a:rPr>
              <a:t>Kaliber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</a:rPr>
              <a:t> jest to najmniejsza średnica przewodu lufy i najczęściej jest identyczna jak średnica pocisku.</a:t>
            </a:r>
          </a:p>
          <a:p>
            <a:pPr algn="just">
              <a:lnSpc>
                <a:spcPct val="150000"/>
              </a:lnSpc>
            </a:pPr>
            <a:r>
              <a:rPr lang="pl-PL" sz="1400" b="1" u="sng" dirty="0" smtClean="0">
                <a:solidFill>
                  <a:schemeClr val="bg1">
                    <a:lumMod val="50000"/>
                  </a:schemeClr>
                </a:solidFill>
              </a:rPr>
              <a:t>Nabój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</a:rPr>
              <a:t> to jednostka amunicji składająca się z pocisku, prochu, spłonki i łuski.</a:t>
            </a:r>
            <a:endParaRPr lang="pl-PL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251520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PODSTAWOWE POJĘCIA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Znalezione obrazy dla zapytania symbol paragraf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771550"/>
            <a:ext cx="576064" cy="576064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899592" y="843558"/>
            <a:ext cx="2554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POCISK, KALIBER, NABÓJ</a:t>
            </a:r>
            <a:endParaRPr lang="pl-PL" dirty="0"/>
          </a:p>
        </p:txBody>
      </p:sp>
      <p:pic>
        <p:nvPicPr>
          <p:cNvPr id="12" name="Picture 2" descr="Znalezione obrazy dla zapytania ZNAK ZAPYTANIA SYMB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995" y="747167"/>
            <a:ext cx="585589" cy="585589"/>
          </a:xfrm>
          <a:prstGeom prst="rect">
            <a:avLst/>
          </a:prstGeom>
          <a:noFill/>
        </p:spPr>
      </p:pic>
      <p:sp>
        <p:nvSpPr>
          <p:cNvPr id="14" name="Podtytuł 2"/>
          <p:cNvSpPr txBox="1">
            <a:spLocks/>
          </p:cNvSpPr>
          <p:nvPr/>
        </p:nvSpPr>
        <p:spPr>
          <a:xfrm>
            <a:off x="2987824" y="4731990"/>
            <a:ext cx="295232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</a:pPr>
            <a:r>
              <a:rPr lang="pl-P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Naboje i pociski do broni strzeleckiej</a:t>
            </a:r>
          </a:p>
        </p:txBody>
      </p:sp>
    </p:spTree>
    <p:extLst>
      <p:ext uri="{BB962C8B-B14F-4D97-AF65-F5344CB8AC3E}">
        <p14:creationId xmlns:p14="http://schemas.microsoft.com/office/powerpoint/2010/main" xmlns="" val="244764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97646EE-5190-43B4-A157-EDDA3F40B9B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1968" y="3343947"/>
            <a:ext cx="285435" cy="749099"/>
          </a:xfrm>
          <a:prstGeom prst="rect">
            <a:avLst/>
          </a:prstGeom>
        </p:spPr>
      </p:pic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pole tekstowe 16"/>
          <p:cNvSpPr txBox="1"/>
          <p:nvPr/>
        </p:nvSpPr>
        <p:spPr>
          <a:xfrm>
            <a:off x="251520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PODSTAWOWE POJĘCIA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Znalezione obrazy dla zapytania symbol paragraf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771550"/>
            <a:ext cx="576064" cy="576064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899592" y="843558"/>
            <a:ext cx="3257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KALIBER 5,56X45MM I 9X19MM</a:t>
            </a:r>
            <a:endParaRPr lang="pl-PL" dirty="0"/>
          </a:p>
        </p:txBody>
      </p:sp>
      <p:pic>
        <p:nvPicPr>
          <p:cNvPr id="12" name="Picture 2" descr="Znalezione obrazy dla zapytania ZNAK ZAPYTANIA SYMB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995" y="747167"/>
            <a:ext cx="585589" cy="585589"/>
          </a:xfrm>
          <a:prstGeom prst="rect">
            <a:avLst/>
          </a:prstGeom>
          <a:noFill/>
        </p:spPr>
      </p:pic>
      <p:sp>
        <p:nvSpPr>
          <p:cNvPr id="14" name="Podtytuł 2"/>
          <p:cNvSpPr txBox="1">
            <a:spLocks/>
          </p:cNvSpPr>
          <p:nvPr/>
        </p:nvSpPr>
        <p:spPr>
          <a:xfrm>
            <a:off x="2777934" y="4349017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</a:pPr>
            <a:endParaRPr lang="pl-P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817044" y="2468786"/>
            <a:ext cx="86409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Podtytuł 2"/>
          <p:cNvSpPr txBox="1">
            <a:spLocks/>
          </p:cNvSpPr>
          <p:nvPr/>
        </p:nvSpPr>
        <p:spPr>
          <a:xfrm>
            <a:off x="251520" y="1622455"/>
            <a:ext cx="2998530" cy="3158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/>
            <a:r>
              <a:rPr lang="pl-PL" sz="1600" b="1" dirty="0">
                <a:solidFill>
                  <a:schemeClr val="bg1">
                    <a:lumMod val="50000"/>
                  </a:schemeClr>
                </a:solidFill>
              </a:rPr>
              <a:t>KALIBER </a:t>
            </a:r>
            <a:r>
              <a:rPr lang="pl-PL" sz="1600" b="1" dirty="0" err="1" smtClean="0">
                <a:solidFill>
                  <a:schemeClr val="bg1">
                    <a:lumMod val="50000"/>
                  </a:schemeClr>
                </a:solidFill>
              </a:rPr>
              <a:t>5,56x45</a:t>
            </a: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 MM</a:t>
            </a:r>
            <a:endParaRPr lang="pl-PL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/>
            <a:r>
              <a:rPr lang="pl-PL" sz="1600" dirty="0">
                <a:solidFill>
                  <a:schemeClr val="bg1">
                    <a:lumMod val="50000"/>
                  </a:schemeClr>
                </a:solidFill>
              </a:rPr>
              <a:t>ŚREDNICA POCISKU: </a:t>
            </a: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5,56 MM</a:t>
            </a:r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/>
            <a:r>
              <a:rPr lang="pl-PL" sz="1600" dirty="0">
                <a:solidFill>
                  <a:schemeClr val="bg1">
                    <a:lumMod val="50000"/>
                  </a:schemeClr>
                </a:solidFill>
              </a:rPr>
              <a:t>DŁUGOŚĆ ŁUSKI: </a:t>
            </a: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45 MM</a:t>
            </a:r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/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/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/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/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/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</a:rPr>
              <a:t>Jest to standardowa</a:t>
            </a:r>
          </a:p>
          <a:p>
            <a:pPr marL="342900" indent="-342900" algn="l"/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</a:rPr>
              <a:t>Amunicja używana przez</a:t>
            </a:r>
          </a:p>
          <a:p>
            <a:pPr marL="342900" indent="-342900" algn="l"/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</a:rPr>
              <a:t>Wojska NATO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>
          <a:xfrm flipV="1">
            <a:off x="2792706" y="4083918"/>
            <a:ext cx="792088" cy="912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818002" y="2499742"/>
            <a:ext cx="0" cy="15933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Podtytuł 2"/>
          <p:cNvSpPr txBox="1">
            <a:spLocks/>
          </p:cNvSpPr>
          <p:nvPr/>
        </p:nvSpPr>
        <p:spPr>
          <a:xfrm>
            <a:off x="3290421" y="1750843"/>
            <a:ext cx="1065555" cy="499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5,56 mm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5146603" y="3435846"/>
            <a:ext cx="86409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5146603" y="4083918"/>
            <a:ext cx="86409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5996163" y="3435846"/>
            <a:ext cx="0" cy="64807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Podtytuł 2"/>
          <p:cNvSpPr txBox="1">
            <a:spLocks/>
          </p:cNvSpPr>
          <p:nvPr/>
        </p:nvSpPr>
        <p:spPr>
          <a:xfrm>
            <a:off x="6372200" y="1622455"/>
            <a:ext cx="2704860" cy="1429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/>
            <a:r>
              <a:rPr lang="pl-PL" sz="1600" b="1" dirty="0">
                <a:solidFill>
                  <a:schemeClr val="bg1">
                    <a:lumMod val="50000"/>
                  </a:schemeClr>
                </a:solidFill>
              </a:rPr>
              <a:t>KALIBER </a:t>
            </a:r>
            <a:r>
              <a:rPr lang="pl-PL" sz="1600" b="1" dirty="0" err="1" smtClean="0">
                <a:solidFill>
                  <a:schemeClr val="bg1">
                    <a:lumMod val="50000"/>
                  </a:schemeClr>
                </a:solidFill>
              </a:rPr>
              <a:t>9x19</a:t>
            </a: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 MM</a:t>
            </a:r>
            <a:endParaRPr lang="pl-PL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/>
            <a:r>
              <a:rPr lang="pl-PL" sz="1600" dirty="0">
                <a:solidFill>
                  <a:schemeClr val="bg1">
                    <a:lumMod val="50000"/>
                  </a:schemeClr>
                </a:solidFill>
              </a:rPr>
              <a:t>ŚREDNICA POCISKU: </a:t>
            </a: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9 MM</a:t>
            </a:r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/>
            <a:r>
              <a:rPr lang="pl-PL" sz="1600" dirty="0">
                <a:solidFill>
                  <a:schemeClr val="bg1">
                    <a:lumMod val="50000"/>
                  </a:schemeClr>
                </a:solidFill>
              </a:rPr>
              <a:t>DŁUGOŚĆ ŁUSKI: </a:t>
            </a: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19 MM</a:t>
            </a:r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/>
            <a:endParaRPr lang="pl-PL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/>
            <a:endParaRPr lang="pl-PL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/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Podtytuł 2"/>
          <p:cNvSpPr txBox="1">
            <a:spLocks/>
          </p:cNvSpPr>
          <p:nvPr/>
        </p:nvSpPr>
        <p:spPr>
          <a:xfrm>
            <a:off x="5080705" y="2770166"/>
            <a:ext cx="912641" cy="499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 mm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Podtytuł 2"/>
          <p:cNvSpPr txBox="1">
            <a:spLocks/>
          </p:cNvSpPr>
          <p:nvPr/>
        </p:nvSpPr>
        <p:spPr>
          <a:xfrm>
            <a:off x="6041901" y="3510136"/>
            <a:ext cx="912641" cy="499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 mm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Podtytuł 2"/>
          <p:cNvSpPr txBox="1">
            <a:spLocks/>
          </p:cNvSpPr>
          <p:nvPr/>
        </p:nvSpPr>
        <p:spPr>
          <a:xfrm>
            <a:off x="2103703" y="2974623"/>
            <a:ext cx="912641" cy="499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45 mm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D88D1F0E-8D33-4615-BBE2-EC9A5FFF0583}"/>
              </a:ext>
            </a:extLst>
          </p:cNvPr>
          <p:cNvCxnSpPr>
            <a:cxnSpLocks/>
          </p:cNvCxnSpPr>
          <p:nvPr/>
        </p:nvCxnSpPr>
        <p:spPr>
          <a:xfrm flipV="1">
            <a:off x="4932040" y="3103195"/>
            <a:ext cx="0" cy="36387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F0FE653B-55FB-49AC-B9D3-5AC0E400EE50}"/>
              </a:ext>
            </a:extLst>
          </p:cNvPr>
          <p:cNvCxnSpPr>
            <a:cxnSpLocks/>
          </p:cNvCxnSpPr>
          <p:nvPr/>
        </p:nvCxnSpPr>
        <p:spPr>
          <a:xfrm flipV="1">
            <a:off x="5119513" y="3114455"/>
            <a:ext cx="0" cy="36387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8D467CA9-7EFF-4300-BB8F-7E53A4476532}"/>
              </a:ext>
            </a:extLst>
          </p:cNvPr>
          <p:cNvCxnSpPr>
            <a:cxnSpLocks/>
          </p:cNvCxnSpPr>
          <p:nvPr/>
        </p:nvCxnSpPr>
        <p:spPr>
          <a:xfrm>
            <a:off x="4910268" y="3114455"/>
            <a:ext cx="21456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8AAB6AC-89ED-4771-87F4-57A54C1DA05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24685" y="2499742"/>
            <a:ext cx="336311" cy="1593304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6AC01436-B74D-4013-A888-269939D75237}"/>
              </a:ext>
            </a:extLst>
          </p:cNvPr>
          <p:cNvCxnSpPr>
            <a:cxnSpLocks/>
          </p:cNvCxnSpPr>
          <p:nvPr/>
        </p:nvCxnSpPr>
        <p:spPr>
          <a:xfrm flipV="1">
            <a:off x="3596491" y="2211710"/>
            <a:ext cx="0" cy="36387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599E4BDF-A167-4C54-A257-58BD8229AC12}"/>
              </a:ext>
            </a:extLst>
          </p:cNvPr>
          <p:cNvCxnSpPr>
            <a:cxnSpLocks/>
          </p:cNvCxnSpPr>
          <p:nvPr/>
        </p:nvCxnSpPr>
        <p:spPr>
          <a:xfrm flipV="1">
            <a:off x="3779912" y="2211710"/>
            <a:ext cx="0" cy="36387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0719D9D8-1079-4CB9-8DA0-60D4378F8FC5}"/>
              </a:ext>
            </a:extLst>
          </p:cNvPr>
          <p:cNvCxnSpPr>
            <a:cxnSpLocks/>
          </p:cNvCxnSpPr>
          <p:nvPr/>
        </p:nvCxnSpPr>
        <p:spPr>
          <a:xfrm>
            <a:off x="3574816" y="2211710"/>
            <a:ext cx="21456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Prostokąt 2"/>
          <p:cNvSpPr/>
          <p:nvPr/>
        </p:nvSpPr>
        <p:spPr>
          <a:xfrm>
            <a:off x="7030687" y="3992746"/>
            <a:ext cx="1789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pl-PL" sz="1400" dirty="0">
                <a:solidFill>
                  <a:schemeClr val="bg1">
                    <a:lumMod val="50000"/>
                  </a:schemeClr>
                </a:solidFill>
              </a:rPr>
              <a:t>Jest to standardowa </a:t>
            </a:r>
            <a:endParaRPr lang="pl-PL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/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</a:rPr>
              <a:t>amunicja 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</a:rPr>
              <a:t>pistoletowa.</a:t>
            </a:r>
          </a:p>
        </p:txBody>
      </p:sp>
    </p:spTree>
    <p:extLst>
      <p:ext uri="{BB962C8B-B14F-4D97-AF65-F5344CB8AC3E}">
        <p14:creationId xmlns:p14="http://schemas.microsoft.com/office/powerpoint/2010/main" xmlns="" val="6278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pole tekstowe 16"/>
          <p:cNvSpPr txBox="1"/>
          <p:nvPr/>
        </p:nvSpPr>
        <p:spPr>
          <a:xfrm>
            <a:off x="251520" y="316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PODZIAŁ BRONI STRZELECKIEJ ZE WZGLĘDU NA STOPIEŃ ZAUTOMATYZOWANIA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4027092124"/>
              </p:ext>
            </p:extLst>
          </p:nvPr>
        </p:nvGraphicFramePr>
        <p:xfrm>
          <a:off x="251520" y="539750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648522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663003086"/>
              </p:ext>
            </p:extLst>
          </p:nvPr>
        </p:nvGraphicFramePr>
        <p:xfrm>
          <a:off x="251520" y="539750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107504" y="1779662"/>
            <a:ext cx="3528392" cy="2824088"/>
          </a:xfrm>
          <a:prstGeom prst="rect">
            <a:avLst/>
          </a:prstGeom>
          <a:noFill/>
          <a:ln w="34925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16"/>
          <p:cNvSpPr txBox="1"/>
          <p:nvPr/>
        </p:nvSpPr>
        <p:spPr>
          <a:xfrm>
            <a:off x="251520" y="316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PODZIAŁ BRONI STRZELECKIEJ ZE WZGLĘDU NA STOPIEŃ ZAUTOMATYZOWANIA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260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odtytuł 2"/>
          <p:cNvSpPr txBox="1">
            <a:spLocks/>
          </p:cNvSpPr>
          <p:nvPr/>
        </p:nvSpPr>
        <p:spPr>
          <a:xfrm>
            <a:off x="3451114" y="4837935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</a:pPr>
            <a:endParaRPr lang="pl-P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Prostokąt 7"/>
          <p:cNvSpPr/>
          <p:nvPr/>
        </p:nvSpPr>
        <p:spPr>
          <a:xfrm>
            <a:off x="377199" y="1980004"/>
            <a:ext cx="8389601" cy="181588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Broń tego typu nie jest już powszechnie używana w służbach mundurowych. </a:t>
            </a:r>
          </a:p>
          <a:p>
            <a:pPr algn="just"/>
            <a:endParaRPr lang="pl-PL" sz="1600" b="1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W broni tego typu wszystkie czynności związane z przygotowaniem do strzału, czyli załadowanie broni, napięcie kurka i rozładowanie broni po strzale, wykonywane są przez strzelającego. </a:t>
            </a:r>
          </a:p>
          <a:p>
            <a:pPr algn="just"/>
            <a:endParaRPr lang="pl-PL" sz="1600" b="1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Zdecydowana większość energii powstałej w wyniku strzału wykorzystywana jest do nadania pociskowi prędkości. Pozostała energia powoduje odrzut broni (broń „kopie” przy strzale).</a:t>
            </a:r>
            <a:endParaRPr lang="pl-PL" sz="16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Prostokąt 7"/>
          <p:cNvSpPr/>
          <p:nvPr/>
        </p:nvSpPr>
        <p:spPr>
          <a:xfrm>
            <a:off x="0" y="111242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BROŃ STRZELECKA </a:t>
            </a:r>
            <a:r>
              <a:rPr lang="pl-PL" sz="2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NIEAUTOMATYCZNA:</a:t>
            </a:r>
            <a:endParaRPr lang="pl-PL" sz="2800" u="sng" dirty="0"/>
          </a:p>
        </p:txBody>
      </p:sp>
      <p:sp>
        <p:nvSpPr>
          <p:cNvPr id="9" name="pole tekstowe 16"/>
          <p:cNvSpPr txBox="1"/>
          <p:nvPr/>
        </p:nvSpPr>
        <p:spPr>
          <a:xfrm>
            <a:off x="251520" y="316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PODZIAŁ BRONI STRZELECKIEJ ZE WZGLĘDU NA STOPIEŃ ZAUTOMATYZOWANIA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98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odtytuł 2"/>
          <p:cNvSpPr txBox="1">
            <a:spLocks/>
          </p:cNvSpPr>
          <p:nvPr/>
        </p:nvSpPr>
        <p:spPr>
          <a:xfrm>
            <a:off x="3451114" y="4837935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</a:pPr>
            <a:endParaRPr lang="pl-P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Prostokąt 7"/>
          <p:cNvSpPr/>
          <p:nvPr/>
        </p:nvSpPr>
        <p:spPr>
          <a:xfrm>
            <a:off x="430869" y="1419622"/>
            <a:ext cx="8389601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Naboje są przechowywane poza bronią i przed każdym strzałem trzeba ręcznie wprowadzić nabój do komory nabojowej.  Taką bronią są np. sztucery myśliwskie czy niektóre typy broni wyborowej.</a:t>
            </a:r>
            <a:endParaRPr lang="pl-PL" sz="16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Podtytuł 2"/>
          <p:cNvSpPr txBox="1">
            <a:spLocks/>
          </p:cNvSpPr>
          <p:nvPr/>
        </p:nvSpPr>
        <p:spPr>
          <a:xfrm>
            <a:off x="4932040" y="3363838"/>
            <a:ext cx="3036042" cy="758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/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Karabin myśliwski, jednostrzałowy. </a:t>
            </a:r>
          </a:p>
          <a:p>
            <a:pPr marL="342900" indent="-342900" algn="l"/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 każdym strzale należy ponownie</a:t>
            </a:r>
          </a:p>
          <a:p>
            <a:pPr marL="342900" indent="-342900" algn="l"/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Naładować broń. </a:t>
            </a:r>
            <a:endParaRPr lang="pl-P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Prostokąt 7"/>
          <p:cNvSpPr/>
          <p:nvPr/>
        </p:nvSpPr>
        <p:spPr>
          <a:xfrm>
            <a:off x="0" y="779053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BROŃ STRZELECKA </a:t>
            </a:r>
            <a:r>
              <a:rPr lang="pl-PL" sz="2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NIEAUTOMATYCZNA – JEDNOSTRZAŁOWA:</a:t>
            </a:r>
            <a:endParaRPr lang="pl-PL" sz="2400" u="sng" dirty="0"/>
          </a:p>
        </p:txBody>
      </p:sp>
      <p:sp>
        <p:nvSpPr>
          <p:cNvPr id="43" name="pole tekstowe 16"/>
          <p:cNvSpPr txBox="1"/>
          <p:nvPr/>
        </p:nvSpPr>
        <p:spPr>
          <a:xfrm>
            <a:off x="251520" y="316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PODZIAŁ BRONI STRZELECKIEJ ZE WZGLĘDU NA STOPIEŃ ZAUTOMATYZOWANIA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4B1162B-7975-4582-BC51-1BF927C717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2444529"/>
            <a:ext cx="1716487" cy="257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2519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55E78F3-561C-42F9-9A9F-B053CC181C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29593">
            <a:off x="1830218" y="1287891"/>
            <a:ext cx="5982085" cy="4004624"/>
          </a:xfrm>
          <a:prstGeom prst="rect">
            <a:avLst/>
          </a:prstGeom>
        </p:spPr>
      </p:pic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80362" y="714027"/>
            <a:ext cx="7329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Broń strzelecka </a:t>
            </a:r>
            <a:r>
              <a:rPr lang="pl-PL" sz="2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nieautomatyczna – powtarzalna:</a:t>
            </a:r>
            <a:endParaRPr lang="pl-PL" sz="2800" u="sng" dirty="0"/>
          </a:p>
        </p:txBody>
      </p:sp>
      <p:sp>
        <p:nvSpPr>
          <p:cNvPr id="14" name="Podtytuł 2"/>
          <p:cNvSpPr txBox="1">
            <a:spLocks/>
          </p:cNvSpPr>
          <p:nvPr/>
        </p:nvSpPr>
        <p:spPr>
          <a:xfrm>
            <a:off x="3451114" y="4837935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</a:pPr>
            <a:endParaRPr lang="pl-P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Prostokąt 7"/>
          <p:cNvSpPr/>
          <p:nvPr/>
        </p:nvSpPr>
        <p:spPr>
          <a:xfrm>
            <a:off x="323528" y="1251526"/>
            <a:ext cx="8496944" cy="107721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Naboje są w magazynku lub – w przypadku rewolwerów – w bębnie. Podczas strzelania osoba strzelająca dosyła kolejno naboje do komory nabojowej wykonując czynność przeładowania. Przykładem są strzelby (np. </a:t>
            </a:r>
            <a:r>
              <a:rPr lang="pl-PL" sz="1600" b="1" dirty="0" err="1" smtClean="0">
                <a:solidFill>
                  <a:schemeClr val="bg1">
                    <a:lumMod val="50000"/>
                  </a:schemeClr>
                </a:solidFill>
              </a:rPr>
              <a:t>Mossberg</a:t>
            </a: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, winchester), rewolwery, karabiny starszego typu lub snajperskie. </a:t>
            </a:r>
            <a:endParaRPr lang="pl-PL" sz="16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Podtytuł 2"/>
          <p:cNvSpPr txBox="1">
            <a:spLocks/>
          </p:cNvSpPr>
          <p:nvPr/>
        </p:nvSpPr>
        <p:spPr>
          <a:xfrm>
            <a:off x="0" y="4072233"/>
            <a:ext cx="9144000" cy="765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pl-PL" sz="1200" b="1" dirty="0" smtClean="0">
                <a:solidFill>
                  <a:schemeClr val="bg1">
                    <a:lumMod val="50000"/>
                  </a:schemeClr>
                </a:solidFill>
              </a:rPr>
              <a:t>Karabin Mauser.</a:t>
            </a:r>
          </a:p>
          <a:p>
            <a:pPr marL="342900" indent="-342900"/>
            <a:r>
              <a:rPr lang="pl-PL" sz="1200" b="1" dirty="0" smtClean="0">
                <a:solidFill>
                  <a:schemeClr val="bg1">
                    <a:lumMod val="50000"/>
                  </a:schemeClr>
                </a:solidFill>
              </a:rPr>
              <a:t>Posiada magazynek o pojemności 5 nabojów i wymaga każdorazowego ręcznego przeładowania.</a:t>
            </a:r>
            <a:endParaRPr lang="pl-PL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pole tekstowe 16"/>
          <p:cNvSpPr txBox="1"/>
          <p:nvPr/>
        </p:nvSpPr>
        <p:spPr>
          <a:xfrm>
            <a:off x="251520" y="316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PODZIAŁ BRONI STRZELECKIEJ ZE WZGLĘDU NA STOPIEŃ ZAUTOMATYZOWANIA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88844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2911</TotalTime>
  <Words>698</Words>
  <Application>Microsoft Office PowerPoint</Application>
  <PresentationFormat>Pokaz na ekranie (16:9)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Company>Synertime Sp. z o.o.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Stowarzyszenie FIA</dc:creator>
  <cp:lastModifiedBy>Jan</cp:lastModifiedBy>
  <cp:revision>226</cp:revision>
  <cp:lastPrinted>2017-01-17T09:47:26Z</cp:lastPrinted>
  <dcterms:created xsi:type="dcterms:W3CDTF">2017-01-15T12:04:25Z</dcterms:created>
  <dcterms:modified xsi:type="dcterms:W3CDTF">2019-09-17T19:03:10Z</dcterms:modified>
</cp:coreProperties>
</file>