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2" r:id="rId3"/>
    <p:sldId id="288" r:id="rId4"/>
    <p:sldId id="286" r:id="rId5"/>
    <p:sldId id="287" r:id="rId6"/>
    <p:sldId id="289" r:id="rId7"/>
    <p:sldId id="291" r:id="rId8"/>
    <p:sldId id="290" r:id="rId9"/>
    <p:sldId id="292" r:id="rId10"/>
    <p:sldId id="293" r:id="rId11"/>
    <p:sldId id="306" r:id="rId12"/>
  </p:sldIdLst>
  <p:sldSz cx="9144000" cy="5143500" type="screen16x9"/>
  <p:notesSz cx="6888163" cy="10020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EAEAEA"/>
    <a:srgbClr val="EEEEEE"/>
    <a:srgbClr val="E6E6E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5" autoAdjust="0"/>
    <p:restoredTop sz="94660"/>
  </p:normalViewPr>
  <p:slideViewPr>
    <p:cSldViewPr>
      <p:cViewPr varScale="1">
        <p:scale>
          <a:sx n="121" d="100"/>
          <a:sy n="121" d="100"/>
        </p:scale>
        <p:origin x="20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F569-1C30-4F69-BF3E-5B7025E26FAF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78CB3-7D34-4A97-A71B-636E54514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378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65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83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78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1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0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26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45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4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553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872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72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4BFBA-BCE2-4947-A85F-5CF866415135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5171-6308-4294-944B-38A206A454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59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" y="1413065"/>
            <a:ext cx="9143999" cy="131445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OCHRONA I OBRONA OBIEKTÓW</a:t>
            </a:r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ZASADY POSTĘPOWANIA W SYTUACJI ZAGROŻENIA ATAKIEM TERRORYSTYCZNYM</a:t>
            </a:r>
          </a:p>
        </p:txBody>
      </p:sp>
    </p:spTree>
    <p:extLst>
      <p:ext uri="{BB962C8B-B14F-4D97-AF65-F5344CB8AC3E}">
        <p14:creationId xmlns:p14="http://schemas.microsoft.com/office/powerpoint/2010/main" val="15866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15566"/>
            <a:ext cx="7994661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W PRZYPADKU DETONACJI ŁADUNKU: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ustal czy istnieje ryzyko kolejnego wybuchu,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jeżeli istnieje ryzyko kolejnych wybuchów,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rozejrzyj się za solidną osłoną, 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jeżeli jej nie ma połóż się na ziemi nogami w kierunku prawdopodobnego wybuchu, skrzyżuj nogi, łokcie trzymaj ciasno przy ciele, zakryj uszy, otwórz usta,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ustal czy wybuch nie był wstępem do strzelaniny,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jeżeli nie ma kolejnego zagrożenia oceń swój stan,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jeżeli nie masz obrażeń i jesteś w stanie pomóc innym – zrób to!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przybyciu jednostek ratowniczych lub policji stosuj się do ich poleceń.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ATAK BOMBOWY - ZACHOWANIE</a:t>
            </a:r>
          </a:p>
        </p:txBody>
      </p:sp>
    </p:spTree>
    <p:extLst>
      <p:ext uri="{BB962C8B-B14F-4D97-AF65-F5344CB8AC3E}">
        <p14:creationId xmlns:p14="http://schemas.microsoft.com/office/powerpoint/2010/main" val="405792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TYTUŁ SLAJDU</a:t>
            </a:r>
          </a:p>
        </p:txBody>
      </p:sp>
      <p:pic>
        <p:nvPicPr>
          <p:cNvPr id="1027" name="Picture 3" descr="G:\Users\Karol\Documents\Google Dysk\SFIA\Wpsolpraca z MON\Zadania publiczne\2017\Progam edu\Grafiki\Przedsiewziec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926"/>
            <a:ext cx="3702968" cy="97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Users\Karol\Documents\Google Dysk\SFIA\Wpsolpraca z MON\Zadania publiczne\2017\Progam edu\Zalaczniki\Proobronni logo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7548"/>
            <a:ext cx="994978" cy="5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Users\Karol\Desktop\Program Proorbornni\naglowe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" t="2038" r="30343" b="-2038"/>
          <a:stretch/>
        </p:blipFill>
        <p:spPr bwMode="auto">
          <a:xfrm>
            <a:off x="-1" y="987574"/>
            <a:ext cx="9144001" cy="216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578664" y="344942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3435846"/>
            <a:ext cx="9143999" cy="6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pole tekstowe 2"/>
          <p:cNvSpPr txBox="1"/>
          <p:nvPr/>
        </p:nvSpPr>
        <p:spPr>
          <a:xfrm>
            <a:off x="2274033" y="1779662"/>
            <a:ext cx="4595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000" b="1" dirty="0">
                <a:solidFill>
                  <a:schemeClr val="bg1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55561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15566"/>
            <a:ext cx="7922653" cy="410445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TERRORYZM</a:t>
            </a:r>
          </a:p>
          <a:p>
            <a:pPr algn="l">
              <a:lnSpc>
                <a:spcPct val="150000"/>
              </a:lnSpc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Bezprawne użycie lub groźba użycia przemocy przez grupy osób, pojedyncze osoby </a:t>
            </a:r>
            <a:b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albo określone środowiska w celach politycznych, społecznych lub religijnych. </a:t>
            </a:r>
            <a:b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Zmierza do zastraszenia lub zmuszenia określonych władz, grup ludzi lub pojedynczych </a:t>
            </a:r>
            <a:b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osób do zmiany realizowanej polityki lub do zmiany swojego postępowania.</a:t>
            </a:r>
          </a:p>
          <a:p>
            <a:pPr algn="l">
              <a:lnSpc>
                <a:spcPct val="150000"/>
              </a:lnSpc>
            </a:pP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800" b="1" dirty="0">
                <a:solidFill>
                  <a:srgbClr val="C00000"/>
                </a:solidFill>
              </a:rPr>
              <a:t>RODZAJE TERRORYZMU</a:t>
            </a:r>
          </a:p>
          <a:p>
            <a:pPr algn="l">
              <a:lnSpc>
                <a:spcPct val="150000"/>
              </a:lnSpc>
            </a:pPr>
            <a:endParaRPr lang="pl-PL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POJĘCIA PODSTAWOWE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46966"/>
              </p:ext>
            </p:extLst>
          </p:nvPr>
        </p:nvGraphicFramePr>
        <p:xfrm>
          <a:off x="611560" y="3435846"/>
          <a:ext cx="78488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1009018981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63040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MOTYW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SPOSÓB</a:t>
                      </a:r>
                      <a:r>
                        <a:rPr lang="pl-PL" baseline="0" dirty="0"/>
                        <a:t> DZIAŁANIA</a:t>
                      </a:r>
                      <a:endParaRPr lang="pl-PL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26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RELIGINY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INDYWIDUALNY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916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POLITYCZNY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ZBIOROWY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9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pl-PL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KRYMINALNY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pl-P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92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54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563638"/>
            <a:ext cx="4322253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Rodzaje zagrożeń terrorystycznych: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atak bombowy,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atak niebezpiecznymi substancjami chemicznymi </a:t>
            </a:r>
            <a:b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lub biologicznymi,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atak z użyciem broni palnej lub białej,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porwanie i kryzys zakładnicy.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TERRORYZM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G:\Users\Karol\Downloads\Fotolia_140984088_Subscription_Monthly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63638"/>
            <a:ext cx="4064584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8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1131590"/>
            <a:ext cx="7994661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Symptomy niebezpieczeństwa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rzucające się w oczy nietypowe zachowanie osób,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nienaturalny ubiór osób, pozwalający ukryć broń, ładunek wybuchowy lub maskujący tożsamość,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pozostawione bez opieki przedmioty: paczki, torby, walizki, plecaki, pakunki,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samochody, a zwłaszcza furgonetki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parkujące w nietypowych miejscach, np. w pobliżu kościołów, miejsc organizowania imprez masowych i zgromadzeń,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ciężarówki w pobliżu miejsc organizowania imprez masowych i zgromadzeń,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otrzymanie nieoznakowanej przesyłki o nieznanej zawartości.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TERRORYZM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1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87574"/>
            <a:ext cx="8210685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W przypadku uzasadnionych podejrzeń: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 dotykaj przedmiotów nieznanego pochodzenia i pozostawionych bez opieki,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 zaczepiaj i nie prowokuj podejrzanej osoby,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powiadom stosowne służby (policję, straż miejską, administratora obiektu),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zachowaj spokój i bezpiecznie, bez paniki, opuść niebezpieczną strefę,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jeżeli dojdzie do akcji ewakuacyjnej lub ratowniczej, zastosuj się do poleceń osób kierujących operacją,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reagowanie i inicjatywę pozostaw profesjonalistom (policji, straży pożarnej, pogotowiu ratunkowemu, grupie antyterrorystycznej).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TERRORYZM</a:t>
            </a:r>
            <a:endParaRPr lang="pl-PL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9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87574"/>
            <a:ext cx="7994661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W przypadku podejrzenia zagrożenia – niezidentyfikowany przedmiot: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powiadom służby odpowiedzialne za bezpieczeństwo,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podaj informacje: rodzaj zagrożenia, opis miejsca i wygląd przedmiotu,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 dotykaj podejrzanych przedmiotów,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przemyśl ewakuację z niebezpiecznej strefy,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zwróć uwagę na ciężkie lub łatwo tłukące się przedmioty, które mogą być przesunięte lub mogą rozpaść się podczas wybuchu,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zapamiętaj elementy z najbliższego otoczenia.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ATAK BOMBOWY - ZACHOWANIE</a:t>
            </a:r>
          </a:p>
        </p:txBody>
      </p:sp>
    </p:spTree>
    <p:extLst>
      <p:ext uri="{BB962C8B-B14F-4D97-AF65-F5344CB8AC3E}">
        <p14:creationId xmlns:p14="http://schemas.microsoft.com/office/powerpoint/2010/main" val="267606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87574"/>
            <a:ext cx="7994661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W przypadku otrzymania informacji lub groźby o podłożeniu bomby: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powiadom służby odpowiedzialne za bezpieczeństwo</a:t>
            </a:r>
          </a:p>
          <a:p>
            <a:pPr marL="742950" lvl="1" indent="-285750" algn="l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podaj informacje: rodzaj zagrożenia i źródło informacji o zagrożeniu, treść rozmowy z osobą podającą informację </a:t>
            </a:r>
            <a:br>
              <a:rPr lang="pl-PL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zagrożeniu, numer telefonu, na który przekazano informację o zagrożeniu oraz czas połączenia opis miejsca i wygląd przedmiotu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czasu przybycia policji należy zabezpieczyć zagrożone miejsce, zachowując elementarne środki bezpieczeństwa,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podejrzanych przedmiotów nie wolno dotykać.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ATAK BOMBOWY - ZACHOWANIE</a:t>
            </a:r>
          </a:p>
        </p:txBody>
      </p:sp>
    </p:spTree>
    <p:extLst>
      <p:ext uri="{BB962C8B-B14F-4D97-AF65-F5344CB8AC3E}">
        <p14:creationId xmlns:p14="http://schemas.microsoft.com/office/powerpoint/2010/main" val="401021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15566"/>
            <a:ext cx="7994661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W przypadku otrzymania informacji lub groźby o podłożeniu bomby: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przy braku informacji o konkretnym miejscu podłożenia bomby użytkownicy obiektu powinni sprawdzić swoje pomieszczenia - być może uda się znaleźć przedmioty nieznanego pochodzenia,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pomieszczenia ogólnodostępne sprawdzają osoby odpowiedzialne za bezpieczeństwo w danej instytucji,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przybyciu policji na miejsce incydentu bombowego, przejmuje ona dalsze kierowanie akcją,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należy bezwzględnie wykonywać polecenia policjantów,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identyfikacją ładunku wybuchowego zajmują się wyspecjalizowane jednostki i komórki organizacyjne policji.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ATAK BOMBOWY - ZACHOWANIE</a:t>
            </a:r>
          </a:p>
        </p:txBody>
      </p:sp>
    </p:spTree>
    <p:extLst>
      <p:ext uri="{BB962C8B-B14F-4D97-AF65-F5344CB8AC3E}">
        <p14:creationId xmlns:p14="http://schemas.microsoft.com/office/powerpoint/2010/main" val="183616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sers\Karol\Desktop\Program Proorbornni\naglow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91"/>
            <a:ext cx="9144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7779" y="987574"/>
            <a:ext cx="7994661" cy="39604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l-PL" sz="1600" b="1" dirty="0">
                <a:solidFill>
                  <a:srgbClr val="C00000"/>
                </a:solidFill>
              </a:rPr>
              <a:t>W przypadku otrzymania informacji lub groźby o podłożeniu bomby: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ogłoszeniu ewakuacji należy zachować spokój, pozwoli to sprawnie i bezpiecznie opuścić zagrożony rejon,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ogłoszeniu ewakuacji w miejscu pracy należy je opuścić, zabierając rzeczy osobiste (torebki, plecaki, nesesery),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przypadku włączenia parkingu dla pojazdów w strefę zagrożenia, nie ratuj na siłę swojego samochodu (dotyczy to również innych cennych przedmiotów), życie jest ważniejsze.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2347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ATAK BOMBOWY - ZACHOWANIE</a:t>
            </a:r>
          </a:p>
        </p:txBody>
      </p:sp>
    </p:spTree>
    <p:extLst>
      <p:ext uri="{BB962C8B-B14F-4D97-AF65-F5344CB8AC3E}">
        <p14:creationId xmlns:p14="http://schemas.microsoft.com/office/powerpoint/2010/main" val="321158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578</Words>
  <Application>Microsoft Office PowerPoint</Application>
  <PresentationFormat>Pokaz na ekranie (16:9)</PresentationFormat>
  <Paragraphs>75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Synertime Sp. z o.o.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Stowarzyszenie FIA</dc:creator>
  <cp:lastModifiedBy>Jan Kędziora</cp:lastModifiedBy>
  <cp:revision>169</cp:revision>
  <cp:lastPrinted>2017-01-17T09:47:26Z</cp:lastPrinted>
  <dcterms:created xsi:type="dcterms:W3CDTF">2017-01-15T12:04:25Z</dcterms:created>
  <dcterms:modified xsi:type="dcterms:W3CDTF">2020-11-30T20:44:50Z</dcterms:modified>
</cp:coreProperties>
</file>